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9"/>
  </p:notesMasterIdLst>
  <p:sldIdLst>
    <p:sldId id="256" r:id="rId2"/>
    <p:sldId id="352" r:id="rId3"/>
    <p:sldId id="346" r:id="rId4"/>
    <p:sldId id="347" r:id="rId5"/>
    <p:sldId id="345" r:id="rId6"/>
    <p:sldId id="342" r:id="rId7"/>
    <p:sldId id="341" r:id="rId8"/>
    <p:sldId id="260" r:id="rId9"/>
    <p:sldId id="351" r:id="rId10"/>
    <p:sldId id="261" r:id="rId11"/>
    <p:sldId id="343" r:id="rId12"/>
    <p:sldId id="349" r:id="rId13"/>
    <p:sldId id="350" r:id="rId14"/>
    <p:sldId id="353" r:id="rId15"/>
    <p:sldId id="259" r:id="rId16"/>
    <p:sldId id="348" r:id="rId17"/>
    <p:sldId id="34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E4511A-0D62-3A41-8E7E-0147B971E0BA}" v="172" dt="2025-11-19T17:47:27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5"/>
    <p:restoredTop sz="94567"/>
  </p:normalViewPr>
  <p:slideViewPr>
    <p:cSldViewPr snapToGrid="0">
      <p:cViewPr varScale="1">
        <p:scale>
          <a:sx n="107" d="100"/>
          <a:sy n="10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hwa, Sneha" userId="449bdb5b-c0e3-4976-9edc-0f8dfae8f81a" providerId="ADAL" clId="{6E1CCBC5-32EB-58E1-9154-BC59F4AA5B64}"/>
    <pc:docChg chg="undo custSel addSld delSld modSld sldOrd">
      <pc:chgData name="Wadhwa, Sneha" userId="449bdb5b-c0e3-4976-9edc-0f8dfae8f81a" providerId="ADAL" clId="{6E1CCBC5-32EB-58E1-9154-BC59F4AA5B64}" dt="2025-11-19T18:11:33.803" v="3691" actId="20577"/>
      <pc:docMkLst>
        <pc:docMk/>
      </pc:docMkLst>
      <pc:sldChg chg="addSp delSp modSp mod">
        <pc:chgData name="Wadhwa, Sneha" userId="449bdb5b-c0e3-4976-9edc-0f8dfae8f81a" providerId="ADAL" clId="{6E1CCBC5-32EB-58E1-9154-BC59F4AA5B64}" dt="2025-11-19T18:11:33.803" v="3691" actId="20577"/>
        <pc:sldMkLst>
          <pc:docMk/>
          <pc:sldMk cId="3116036603" sldId="256"/>
        </pc:sldMkLst>
        <pc:spChg chg="add del mod">
          <ac:chgData name="Wadhwa, Sneha" userId="449bdb5b-c0e3-4976-9edc-0f8dfae8f81a" providerId="ADAL" clId="{6E1CCBC5-32EB-58E1-9154-BC59F4AA5B64}" dt="2025-11-19T18:11:33.803" v="3691" actId="20577"/>
          <ac:spMkLst>
            <pc:docMk/>
            <pc:sldMk cId="3116036603" sldId="256"/>
            <ac:spMk id="7" creationId="{489BD6FC-BF88-0950-5EDB-B3786C3A669E}"/>
          </ac:spMkLst>
        </pc:spChg>
      </pc:sldChg>
      <pc:sldChg chg="addSp delSp modSp add mod ord">
        <pc:chgData name="Wadhwa, Sneha" userId="449bdb5b-c0e3-4976-9edc-0f8dfae8f81a" providerId="ADAL" clId="{6E1CCBC5-32EB-58E1-9154-BC59F4AA5B64}" dt="2025-11-19T17:21:29.720" v="2828" actId="20578"/>
        <pc:sldMkLst>
          <pc:docMk/>
          <pc:sldMk cId="3309664512" sldId="259"/>
        </pc:sldMkLst>
        <pc:spChg chg="mod">
          <ac:chgData name="Wadhwa, Sneha" userId="449bdb5b-c0e3-4976-9edc-0f8dfae8f81a" providerId="ADAL" clId="{6E1CCBC5-32EB-58E1-9154-BC59F4AA5B64}" dt="2025-11-17T04:52:42.236" v="1999" actId="1076"/>
          <ac:spMkLst>
            <pc:docMk/>
            <pc:sldMk cId="3309664512" sldId="259"/>
            <ac:spMk id="2" creationId="{52074812-9A1F-F503-E305-78634C88D25C}"/>
          </ac:spMkLst>
        </pc:spChg>
        <pc:graphicFrameChg chg="mod">
          <ac:chgData name="Wadhwa, Sneha" userId="449bdb5b-c0e3-4976-9edc-0f8dfae8f81a" providerId="ADAL" clId="{6E1CCBC5-32EB-58E1-9154-BC59F4AA5B64}" dt="2025-11-17T04:52:38.638" v="1998" actId="1076"/>
          <ac:graphicFrameMkLst>
            <pc:docMk/>
            <pc:sldMk cId="3309664512" sldId="259"/>
            <ac:graphicFrameMk id="4" creationId="{13796E97-D9D3-50EB-2965-6F4C70F02274}"/>
          </ac:graphicFrameMkLst>
        </pc:graphicFrameChg>
        <pc:picChg chg="add mod">
          <ac:chgData name="Wadhwa, Sneha" userId="449bdb5b-c0e3-4976-9edc-0f8dfae8f81a" providerId="ADAL" clId="{6E1CCBC5-32EB-58E1-9154-BC59F4AA5B64}" dt="2025-11-17T04:01:27.129" v="836" actId="1076"/>
          <ac:picMkLst>
            <pc:docMk/>
            <pc:sldMk cId="3309664512" sldId="259"/>
            <ac:picMk id="3" creationId="{9BFD5844-FD12-3527-401C-110DEE4EA420}"/>
          </ac:picMkLst>
        </pc:picChg>
      </pc:sldChg>
      <pc:sldChg chg="addSp modSp add mod">
        <pc:chgData name="Wadhwa, Sneha" userId="449bdb5b-c0e3-4976-9edc-0f8dfae8f81a" providerId="ADAL" clId="{6E1CCBC5-32EB-58E1-9154-BC59F4AA5B64}" dt="2025-11-19T18:01:16.453" v="3430" actId="1036"/>
        <pc:sldMkLst>
          <pc:docMk/>
          <pc:sldMk cId="3366901217" sldId="260"/>
        </pc:sldMkLst>
        <pc:spChg chg="mod">
          <ac:chgData name="Wadhwa, Sneha" userId="449bdb5b-c0e3-4976-9edc-0f8dfae8f81a" providerId="ADAL" clId="{6E1CCBC5-32EB-58E1-9154-BC59F4AA5B64}" dt="2025-11-17T04:08:41.424" v="1880" actId="1076"/>
          <ac:spMkLst>
            <pc:docMk/>
            <pc:sldMk cId="3366901217" sldId="260"/>
            <ac:spMk id="2" creationId="{2A1DCA93-CB7D-4D26-8D26-D12922803852}"/>
          </ac:spMkLst>
        </pc:spChg>
        <pc:spChg chg="mod">
          <ac:chgData name="Wadhwa, Sneha" userId="449bdb5b-c0e3-4976-9edc-0f8dfae8f81a" providerId="ADAL" clId="{6E1CCBC5-32EB-58E1-9154-BC59F4AA5B64}" dt="2025-11-19T18:01:02.975" v="3429" actId="207"/>
          <ac:spMkLst>
            <pc:docMk/>
            <pc:sldMk cId="3366901217" sldId="260"/>
            <ac:spMk id="4" creationId="{773A3930-7160-5C14-5A65-ABBA1472CC48}"/>
          </ac:spMkLst>
        </pc:spChg>
        <pc:spChg chg="mod">
          <ac:chgData name="Wadhwa, Sneha" userId="449bdb5b-c0e3-4976-9edc-0f8dfae8f81a" providerId="ADAL" clId="{6E1CCBC5-32EB-58E1-9154-BC59F4AA5B64}" dt="2025-11-19T17:31:55.029" v="3151" actId="115"/>
          <ac:spMkLst>
            <pc:docMk/>
            <pc:sldMk cId="3366901217" sldId="260"/>
            <ac:spMk id="6" creationId="{43D18897-F468-EFC8-F1C6-BFE9100F1B11}"/>
          </ac:spMkLst>
        </pc:spChg>
        <pc:graphicFrameChg chg="mod modGraphic">
          <ac:chgData name="Wadhwa, Sneha" userId="449bdb5b-c0e3-4976-9edc-0f8dfae8f81a" providerId="ADAL" clId="{6E1CCBC5-32EB-58E1-9154-BC59F4AA5B64}" dt="2025-11-19T17:23:43.554" v="2900" actId="20577"/>
          <ac:graphicFrameMkLst>
            <pc:docMk/>
            <pc:sldMk cId="3366901217" sldId="260"/>
            <ac:graphicFrameMk id="5" creationId="{383E655B-FD56-4711-F91D-4DF343B4F794}"/>
          </ac:graphicFrameMkLst>
        </pc:graphicFrameChg>
        <pc:picChg chg="add mod">
          <ac:chgData name="Wadhwa, Sneha" userId="449bdb5b-c0e3-4976-9edc-0f8dfae8f81a" providerId="ADAL" clId="{6E1CCBC5-32EB-58E1-9154-BC59F4AA5B64}" dt="2025-11-19T18:01:16.453" v="3430" actId="1036"/>
          <ac:picMkLst>
            <pc:docMk/>
            <pc:sldMk cId="3366901217" sldId="260"/>
            <ac:picMk id="3" creationId="{DBF71830-6C60-6061-AE58-2B027529F993}"/>
          </ac:picMkLst>
        </pc:picChg>
      </pc:sldChg>
      <pc:sldChg chg="addSp delSp modSp add mod">
        <pc:chgData name="Wadhwa, Sneha" userId="449bdb5b-c0e3-4976-9edc-0f8dfae8f81a" providerId="ADAL" clId="{6E1CCBC5-32EB-58E1-9154-BC59F4AA5B64}" dt="2025-11-17T04:58:33.357" v="2042" actId="207"/>
        <pc:sldMkLst>
          <pc:docMk/>
          <pc:sldMk cId="578048376" sldId="261"/>
        </pc:sldMkLst>
        <pc:spChg chg="add mod">
          <ac:chgData name="Wadhwa, Sneha" userId="449bdb5b-c0e3-4976-9edc-0f8dfae8f81a" providerId="ADAL" clId="{6E1CCBC5-32EB-58E1-9154-BC59F4AA5B64}" dt="2025-11-17T04:58:33.357" v="2042" actId="207"/>
          <ac:spMkLst>
            <pc:docMk/>
            <pc:sldMk cId="578048376" sldId="261"/>
            <ac:spMk id="10" creationId="{17AF9DFA-3911-6F09-24C0-191B9268E01A}"/>
          </ac:spMkLst>
        </pc:spChg>
        <pc:spChg chg="add mod">
          <ac:chgData name="Wadhwa, Sneha" userId="449bdb5b-c0e3-4976-9edc-0f8dfae8f81a" providerId="ADAL" clId="{6E1CCBC5-32EB-58E1-9154-BC59F4AA5B64}" dt="2025-11-17T04:58:19.720" v="2035" actId="1076"/>
          <ac:spMkLst>
            <pc:docMk/>
            <pc:sldMk cId="578048376" sldId="261"/>
            <ac:spMk id="12" creationId="{6483F2D9-D43D-3743-7B5F-D925386AFEDA}"/>
          </ac:spMkLst>
        </pc:spChg>
        <pc:picChg chg="add mod">
          <ac:chgData name="Wadhwa, Sneha" userId="449bdb5b-c0e3-4976-9edc-0f8dfae8f81a" providerId="ADAL" clId="{6E1CCBC5-32EB-58E1-9154-BC59F4AA5B64}" dt="2025-11-17T03:57:14.424" v="787" actId="167"/>
          <ac:picMkLst>
            <pc:docMk/>
            <pc:sldMk cId="578048376" sldId="261"/>
            <ac:picMk id="3" creationId="{99034942-3188-512A-32C3-C3F1982B91B1}"/>
          </ac:picMkLst>
        </pc:picChg>
      </pc:sldChg>
      <pc:sldChg chg="addSp delSp modSp add del mod ord">
        <pc:chgData name="Wadhwa, Sneha" userId="449bdb5b-c0e3-4976-9edc-0f8dfae8f81a" providerId="ADAL" clId="{6E1CCBC5-32EB-58E1-9154-BC59F4AA5B64}" dt="2025-11-19T17:47:31.040" v="3425" actId="2696"/>
        <pc:sldMkLst>
          <pc:docMk/>
          <pc:sldMk cId="0" sldId="289"/>
        </pc:sldMkLst>
        <pc:spChg chg="add del mod">
          <ac:chgData name="Wadhwa, Sneha" userId="449bdb5b-c0e3-4976-9edc-0f8dfae8f81a" providerId="ADAL" clId="{6E1CCBC5-32EB-58E1-9154-BC59F4AA5B64}" dt="2025-11-19T14:09:58.019" v="2760" actId="478"/>
          <ac:spMkLst>
            <pc:docMk/>
            <pc:sldMk cId="0" sldId="289"/>
            <ac:spMk id="3" creationId="{267E2FC5-3D18-0FFE-BA2E-BE4AC25F9C1C}"/>
          </ac:spMkLst>
        </pc:spChg>
        <pc:spChg chg="del mod">
          <ac:chgData name="Wadhwa, Sneha" userId="449bdb5b-c0e3-4976-9edc-0f8dfae8f81a" providerId="ADAL" clId="{6E1CCBC5-32EB-58E1-9154-BC59F4AA5B64}" dt="2025-11-19T17:47:25.694" v="3423" actId="21"/>
          <ac:spMkLst>
            <pc:docMk/>
            <pc:sldMk cId="0" sldId="289"/>
            <ac:spMk id="7" creationId="{1B7A21EB-01F6-914B-5589-E085B3F9C1FF}"/>
          </ac:spMkLst>
        </pc:spChg>
      </pc:sldChg>
      <pc:sldChg chg="del">
        <pc:chgData name="Wadhwa, Sneha" userId="449bdb5b-c0e3-4976-9edc-0f8dfae8f81a" providerId="ADAL" clId="{6E1CCBC5-32EB-58E1-9154-BC59F4AA5B64}" dt="2025-11-17T05:09:40.730" v="2119" actId="2696"/>
        <pc:sldMkLst>
          <pc:docMk/>
          <pc:sldMk cId="4226984133" sldId="337"/>
        </pc:sldMkLst>
      </pc:sldChg>
      <pc:sldChg chg="del">
        <pc:chgData name="Wadhwa, Sneha" userId="449bdb5b-c0e3-4976-9edc-0f8dfae8f81a" providerId="ADAL" clId="{6E1CCBC5-32EB-58E1-9154-BC59F4AA5B64}" dt="2025-11-17T05:53:34.348" v="2145" actId="2696"/>
        <pc:sldMkLst>
          <pc:docMk/>
          <pc:sldMk cId="1073989576" sldId="339"/>
        </pc:sldMkLst>
      </pc:sldChg>
      <pc:sldChg chg="addSp delSp modSp del mod">
        <pc:chgData name="Wadhwa, Sneha" userId="449bdb5b-c0e3-4976-9edc-0f8dfae8f81a" providerId="ADAL" clId="{6E1CCBC5-32EB-58E1-9154-BC59F4AA5B64}" dt="2025-11-18T20:26:08.285" v="2654" actId="2696"/>
        <pc:sldMkLst>
          <pc:docMk/>
          <pc:sldMk cId="4073574101" sldId="340"/>
        </pc:sldMkLst>
        <pc:spChg chg="add del mod">
          <ac:chgData name="Wadhwa, Sneha" userId="449bdb5b-c0e3-4976-9edc-0f8dfae8f81a" providerId="ADAL" clId="{6E1CCBC5-32EB-58E1-9154-BC59F4AA5B64}" dt="2025-11-18T20:26:06.109" v="2653" actId="478"/>
          <ac:spMkLst>
            <pc:docMk/>
            <pc:sldMk cId="4073574101" sldId="340"/>
            <ac:spMk id="5" creationId="{7AC283C1-657A-D99D-1186-0EE67EA477F7}"/>
          </ac:spMkLst>
        </pc:spChg>
        <pc:picChg chg="add del mod">
          <ac:chgData name="Wadhwa, Sneha" userId="449bdb5b-c0e3-4976-9edc-0f8dfae8f81a" providerId="ADAL" clId="{6E1CCBC5-32EB-58E1-9154-BC59F4AA5B64}" dt="2025-11-18T20:21:20.683" v="2607" actId="21"/>
          <ac:picMkLst>
            <pc:docMk/>
            <pc:sldMk cId="4073574101" sldId="340"/>
            <ac:picMk id="2" creationId="{611D897D-D588-DB5D-E4BD-B92D4D55452B}"/>
          </ac:picMkLst>
        </pc:picChg>
        <pc:picChg chg="add del mod">
          <ac:chgData name="Wadhwa, Sneha" userId="449bdb5b-c0e3-4976-9edc-0f8dfae8f81a" providerId="ADAL" clId="{6E1CCBC5-32EB-58E1-9154-BC59F4AA5B64}" dt="2025-11-18T20:21:20.683" v="2607" actId="21"/>
          <ac:picMkLst>
            <pc:docMk/>
            <pc:sldMk cId="4073574101" sldId="340"/>
            <ac:picMk id="3" creationId="{69628256-22B1-3B99-D0E5-A7C699A944AE}"/>
          </ac:picMkLst>
        </pc:picChg>
      </pc:sldChg>
      <pc:sldChg chg="addSp delSp modSp mod ord">
        <pc:chgData name="Wadhwa, Sneha" userId="449bdb5b-c0e3-4976-9edc-0f8dfae8f81a" providerId="ADAL" clId="{6E1CCBC5-32EB-58E1-9154-BC59F4AA5B64}" dt="2025-11-19T17:22:26.804" v="2854" actId="20577"/>
        <pc:sldMkLst>
          <pc:docMk/>
          <pc:sldMk cId="264304517" sldId="341"/>
        </pc:sldMkLst>
        <pc:spChg chg="mod">
          <ac:chgData name="Wadhwa, Sneha" userId="449bdb5b-c0e3-4976-9edc-0f8dfae8f81a" providerId="ADAL" clId="{6E1CCBC5-32EB-58E1-9154-BC59F4AA5B64}" dt="2025-11-19T17:22:08.252" v="2835" actId="1076"/>
          <ac:spMkLst>
            <pc:docMk/>
            <pc:sldMk cId="264304517" sldId="341"/>
            <ac:spMk id="20" creationId="{E50EBB7E-11A4-0073-E9D8-BDEC601D06C2}"/>
          </ac:spMkLst>
        </pc:spChg>
        <pc:spChg chg="add mod">
          <ac:chgData name="Wadhwa, Sneha" userId="449bdb5b-c0e3-4976-9edc-0f8dfae8f81a" providerId="ADAL" clId="{6E1CCBC5-32EB-58E1-9154-BC59F4AA5B64}" dt="2025-11-19T17:22:26.804" v="2854" actId="20577"/>
          <ac:spMkLst>
            <pc:docMk/>
            <pc:sldMk cId="264304517" sldId="341"/>
            <ac:spMk id="28" creationId="{71A0144F-E4B9-905A-53CB-8DC3B7E65887}"/>
          </ac:spMkLst>
        </pc:spChg>
        <pc:grpChg chg="mod">
          <ac:chgData name="Wadhwa, Sneha" userId="449bdb5b-c0e3-4976-9edc-0f8dfae8f81a" providerId="ADAL" clId="{6E1CCBC5-32EB-58E1-9154-BC59F4AA5B64}" dt="2025-11-19T17:21:59.919" v="2834" actId="1076"/>
          <ac:grpSpMkLst>
            <pc:docMk/>
            <pc:sldMk cId="264304517" sldId="341"/>
            <ac:grpSpMk id="26" creationId="{8EDA988F-F63E-3FB7-8737-F1D67985ADBD}"/>
          </ac:grpSpMkLst>
        </pc:grpChg>
        <pc:grpChg chg="mod">
          <ac:chgData name="Wadhwa, Sneha" userId="449bdb5b-c0e3-4976-9edc-0f8dfae8f81a" providerId="ADAL" clId="{6E1CCBC5-32EB-58E1-9154-BC59F4AA5B64}" dt="2025-11-17T03:22:22.004" v="527" actId="1076"/>
          <ac:grpSpMkLst>
            <pc:docMk/>
            <pc:sldMk cId="264304517" sldId="341"/>
            <ac:grpSpMk id="27" creationId="{51205B8C-A804-9771-7B3F-0182A63C2C1E}"/>
          </ac:grpSpMkLst>
        </pc:grpChg>
        <pc:picChg chg="mod">
          <ac:chgData name="Wadhwa, Sneha" userId="449bdb5b-c0e3-4976-9edc-0f8dfae8f81a" providerId="ADAL" clId="{6E1CCBC5-32EB-58E1-9154-BC59F4AA5B64}" dt="2025-11-17T03:22:46.384" v="535" actId="1036"/>
          <ac:picMkLst>
            <pc:docMk/>
            <pc:sldMk cId="264304517" sldId="341"/>
            <ac:picMk id="22" creationId="{3DDB7A62-9A5C-9674-5DD8-0894FB585E88}"/>
          </ac:picMkLst>
        </pc:picChg>
      </pc:sldChg>
      <pc:sldChg chg="addSp delSp modSp mod ord modNotesTx">
        <pc:chgData name="Wadhwa, Sneha" userId="449bdb5b-c0e3-4976-9edc-0f8dfae8f81a" providerId="ADAL" clId="{6E1CCBC5-32EB-58E1-9154-BC59F4AA5B64}" dt="2025-11-19T17:35:03.872" v="3418" actId="20577"/>
        <pc:sldMkLst>
          <pc:docMk/>
          <pc:sldMk cId="2099381922" sldId="342"/>
        </pc:sldMkLst>
        <pc:spChg chg="add mod">
          <ac:chgData name="Wadhwa, Sneha" userId="449bdb5b-c0e3-4976-9edc-0f8dfae8f81a" providerId="ADAL" clId="{6E1CCBC5-32EB-58E1-9154-BC59F4AA5B64}" dt="2025-11-19T17:22:16.389" v="2844" actId="20577"/>
          <ac:spMkLst>
            <pc:docMk/>
            <pc:sldMk cId="2099381922" sldId="342"/>
            <ac:spMk id="14" creationId="{59F083BA-1AD1-A2D6-2BBA-44D1AE32B4E4}"/>
          </ac:spMkLst>
        </pc:spChg>
        <pc:spChg chg="add mod">
          <ac:chgData name="Wadhwa, Sneha" userId="449bdb5b-c0e3-4976-9edc-0f8dfae8f81a" providerId="ADAL" clId="{6E1CCBC5-32EB-58E1-9154-BC59F4AA5B64}" dt="2025-11-17T03:59:33.659" v="819" actId="1036"/>
          <ac:spMkLst>
            <pc:docMk/>
            <pc:sldMk cId="2099381922" sldId="342"/>
            <ac:spMk id="21" creationId="{8D51F7A4-C602-96D3-756A-E5B2E5DB5FBF}"/>
          </ac:spMkLst>
        </pc:spChg>
        <pc:spChg chg="add mod">
          <ac:chgData name="Wadhwa, Sneha" userId="449bdb5b-c0e3-4976-9edc-0f8dfae8f81a" providerId="ADAL" clId="{6E1CCBC5-32EB-58E1-9154-BC59F4AA5B64}" dt="2025-11-17T03:58:43.378" v="805" actId="14100"/>
          <ac:spMkLst>
            <pc:docMk/>
            <pc:sldMk cId="2099381922" sldId="342"/>
            <ac:spMk id="48" creationId="{88A7784A-0A64-DCFA-A6CD-1D560CCE49DA}"/>
          </ac:spMkLst>
        </pc:spChg>
        <pc:spChg chg="add mod">
          <ac:chgData name="Wadhwa, Sneha" userId="449bdb5b-c0e3-4976-9edc-0f8dfae8f81a" providerId="ADAL" clId="{6E1CCBC5-32EB-58E1-9154-BC59F4AA5B64}" dt="2025-11-17T03:58:43.378" v="805" actId="14100"/>
          <ac:spMkLst>
            <pc:docMk/>
            <pc:sldMk cId="2099381922" sldId="342"/>
            <ac:spMk id="49" creationId="{7082B6A8-57E9-7812-B5E2-12BD62ABE6D5}"/>
          </ac:spMkLst>
        </pc:spChg>
        <pc:picChg chg="mod">
          <ac:chgData name="Wadhwa, Sneha" userId="449bdb5b-c0e3-4976-9edc-0f8dfae8f81a" providerId="ADAL" clId="{6E1CCBC5-32EB-58E1-9154-BC59F4AA5B64}" dt="2025-11-17T03:59:47.283" v="825" actId="1076"/>
          <ac:picMkLst>
            <pc:docMk/>
            <pc:sldMk cId="2099381922" sldId="342"/>
            <ac:picMk id="4" creationId="{96A1E759-60E2-8CEB-D9A3-509F2D3C3B14}"/>
          </ac:picMkLst>
        </pc:picChg>
        <pc:picChg chg="add mod">
          <ac:chgData name="Wadhwa, Sneha" userId="449bdb5b-c0e3-4976-9edc-0f8dfae8f81a" providerId="ADAL" clId="{6E1CCBC5-32EB-58E1-9154-BC59F4AA5B64}" dt="2025-11-17T03:58:27.110" v="800" actId="1076"/>
          <ac:picMkLst>
            <pc:docMk/>
            <pc:sldMk cId="2099381922" sldId="342"/>
            <ac:picMk id="35" creationId="{0A037720-C975-A903-FD07-35A3E7B94EE7}"/>
          </ac:picMkLst>
        </pc:picChg>
        <pc:picChg chg="add mod">
          <ac:chgData name="Wadhwa, Sneha" userId="449bdb5b-c0e3-4976-9edc-0f8dfae8f81a" providerId="ADAL" clId="{6E1CCBC5-32EB-58E1-9154-BC59F4AA5B64}" dt="2025-11-17T03:58:22.910" v="799" actId="1076"/>
          <ac:picMkLst>
            <pc:docMk/>
            <pc:sldMk cId="2099381922" sldId="342"/>
            <ac:picMk id="39" creationId="{7082FDA4-D883-F860-C060-206C58EDE6F7}"/>
          </ac:picMkLst>
        </pc:picChg>
        <pc:picChg chg="add mod">
          <ac:chgData name="Wadhwa, Sneha" userId="449bdb5b-c0e3-4976-9edc-0f8dfae8f81a" providerId="ADAL" clId="{6E1CCBC5-32EB-58E1-9154-BC59F4AA5B64}" dt="2025-11-17T03:58:15.127" v="796" actId="1076"/>
          <ac:picMkLst>
            <pc:docMk/>
            <pc:sldMk cId="2099381922" sldId="342"/>
            <ac:picMk id="41" creationId="{F7B17C13-5D39-C4C8-8259-ABE63B152F46}"/>
          </ac:picMkLst>
        </pc:picChg>
        <pc:picChg chg="add mod">
          <ac:chgData name="Wadhwa, Sneha" userId="449bdb5b-c0e3-4976-9edc-0f8dfae8f81a" providerId="ADAL" clId="{6E1CCBC5-32EB-58E1-9154-BC59F4AA5B64}" dt="2025-11-17T04:00:04.860" v="829" actId="1076"/>
          <ac:picMkLst>
            <pc:docMk/>
            <pc:sldMk cId="2099381922" sldId="342"/>
            <ac:picMk id="43" creationId="{E6240D75-D79D-74B4-9EE8-7E9EDDABD348}"/>
          </ac:picMkLst>
        </pc:picChg>
        <pc:picChg chg="add mod">
          <ac:chgData name="Wadhwa, Sneha" userId="449bdb5b-c0e3-4976-9edc-0f8dfae8f81a" providerId="ADAL" clId="{6E1CCBC5-32EB-58E1-9154-BC59F4AA5B64}" dt="2025-11-17T04:00:01.510" v="828" actId="1076"/>
          <ac:picMkLst>
            <pc:docMk/>
            <pc:sldMk cId="2099381922" sldId="342"/>
            <ac:picMk id="45" creationId="{CEF219F4-8057-BA05-06C2-F68FF66EC58C}"/>
          </ac:picMkLst>
        </pc:picChg>
        <pc:picChg chg="add mod">
          <ac:chgData name="Wadhwa, Sneha" userId="449bdb5b-c0e3-4976-9edc-0f8dfae8f81a" providerId="ADAL" clId="{6E1CCBC5-32EB-58E1-9154-BC59F4AA5B64}" dt="2025-11-17T03:59:59.077" v="827" actId="1076"/>
          <ac:picMkLst>
            <pc:docMk/>
            <pc:sldMk cId="2099381922" sldId="342"/>
            <ac:picMk id="47" creationId="{A8659D01-157C-0D8C-F361-D674580F38D0}"/>
          </ac:picMkLst>
        </pc:picChg>
        <pc:cxnChg chg="add mod">
          <ac:chgData name="Wadhwa, Sneha" userId="449bdb5b-c0e3-4976-9edc-0f8dfae8f81a" providerId="ADAL" clId="{6E1CCBC5-32EB-58E1-9154-BC59F4AA5B64}" dt="2025-11-17T03:59:30.276" v="814" actId="14100"/>
          <ac:cxnSpMkLst>
            <pc:docMk/>
            <pc:sldMk cId="2099381922" sldId="342"/>
            <ac:cxnSpMk id="28" creationId="{D2E9F9BD-44E2-9206-B1D8-B1A569E86E8D}"/>
          </ac:cxnSpMkLst>
        </pc:cxnChg>
      </pc:sldChg>
      <pc:sldChg chg="addSp modSp mod modNotesTx">
        <pc:chgData name="Wadhwa, Sneha" userId="449bdb5b-c0e3-4976-9edc-0f8dfae8f81a" providerId="ADAL" clId="{6E1CCBC5-32EB-58E1-9154-BC59F4AA5B64}" dt="2025-11-19T18:10:06.953" v="3670" actId="207"/>
        <pc:sldMkLst>
          <pc:docMk/>
          <pc:sldMk cId="430419489" sldId="343"/>
        </pc:sldMkLst>
        <pc:spChg chg="add mod">
          <ac:chgData name="Wadhwa, Sneha" userId="449bdb5b-c0e3-4976-9edc-0f8dfae8f81a" providerId="ADAL" clId="{6E1CCBC5-32EB-58E1-9154-BC59F4AA5B64}" dt="2025-11-19T18:10:06.953" v="3670" actId="207"/>
          <ac:spMkLst>
            <pc:docMk/>
            <pc:sldMk cId="430419489" sldId="343"/>
            <ac:spMk id="9" creationId="{F6A469AE-4045-FC16-266D-757B03D54628}"/>
          </ac:spMkLst>
        </pc:spChg>
        <pc:picChg chg="add mod modCrop">
          <ac:chgData name="Wadhwa, Sneha" userId="449bdb5b-c0e3-4976-9edc-0f8dfae8f81a" providerId="ADAL" clId="{6E1CCBC5-32EB-58E1-9154-BC59F4AA5B64}" dt="2025-11-17T05:08:21.317" v="2112" actId="1076"/>
          <ac:picMkLst>
            <pc:docMk/>
            <pc:sldMk cId="430419489" sldId="343"/>
            <ac:picMk id="2" creationId="{E804599D-72E6-80E5-DD5E-EE274B23E115}"/>
          </ac:picMkLst>
        </pc:picChg>
        <pc:picChg chg="add mod">
          <ac:chgData name="Wadhwa, Sneha" userId="449bdb5b-c0e3-4976-9edc-0f8dfae8f81a" providerId="ADAL" clId="{6E1CCBC5-32EB-58E1-9154-BC59F4AA5B64}" dt="2025-11-17T05:09:04.871" v="2117" actId="1076"/>
          <ac:picMkLst>
            <pc:docMk/>
            <pc:sldMk cId="430419489" sldId="343"/>
            <ac:picMk id="3" creationId="{7F742E9E-C35D-9AC8-75BB-3B1104666DC3}"/>
          </ac:picMkLst>
        </pc:picChg>
        <pc:picChg chg="mod">
          <ac:chgData name="Wadhwa, Sneha" userId="449bdb5b-c0e3-4976-9edc-0f8dfae8f81a" providerId="ADAL" clId="{6E1CCBC5-32EB-58E1-9154-BC59F4AA5B64}" dt="2025-11-17T05:07:22.553" v="2103" actId="1076"/>
          <ac:picMkLst>
            <pc:docMk/>
            <pc:sldMk cId="430419489" sldId="343"/>
            <ac:picMk id="4" creationId="{C0127B8A-4C97-A4E5-472D-78B1BD4A9736}"/>
          </ac:picMkLst>
        </pc:picChg>
        <pc:picChg chg="add mod modCrop">
          <ac:chgData name="Wadhwa, Sneha" userId="449bdb5b-c0e3-4976-9edc-0f8dfae8f81a" providerId="ADAL" clId="{6E1CCBC5-32EB-58E1-9154-BC59F4AA5B64}" dt="2025-11-17T05:08:01.922" v="2107" actId="1076"/>
          <ac:picMkLst>
            <pc:docMk/>
            <pc:sldMk cId="430419489" sldId="343"/>
            <ac:picMk id="5" creationId="{06FAA8E8-3D40-9BD0-B120-ECC4668DD4F5}"/>
          </ac:picMkLst>
        </pc:picChg>
        <pc:picChg chg="add mod modCrop">
          <ac:chgData name="Wadhwa, Sneha" userId="449bdb5b-c0e3-4976-9edc-0f8dfae8f81a" providerId="ADAL" clId="{6E1CCBC5-32EB-58E1-9154-BC59F4AA5B64}" dt="2025-11-17T05:08:01.922" v="2107" actId="1076"/>
          <ac:picMkLst>
            <pc:docMk/>
            <pc:sldMk cId="430419489" sldId="343"/>
            <ac:picMk id="7" creationId="{E48BDDD8-2850-93C8-74E2-9003524024BD}"/>
          </ac:picMkLst>
        </pc:picChg>
        <pc:picChg chg="add mod modCrop">
          <ac:chgData name="Wadhwa, Sneha" userId="449bdb5b-c0e3-4976-9edc-0f8dfae8f81a" providerId="ADAL" clId="{6E1CCBC5-32EB-58E1-9154-BC59F4AA5B64}" dt="2025-11-17T05:09:09.339" v="2118" actId="1076"/>
          <ac:picMkLst>
            <pc:docMk/>
            <pc:sldMk cId="430419489" sldId="343"/>
            <ac:picMk id="8" creationId="{8FB6EA6C-5943-2416-128C-BB62A3E6AE69}"/>
          </ac:picMkLst>
        </pc:picChg>
      </pc:sldChg>
      <pc:sldChg chg="addSp delSp modSp mod ord">
        <pc:chgData name="Wadhwa, Sneha" userId="449bdb5b-c0e3-4976-9edc-0f8dfae8f81a" providerId="ADAL" clId="{6E1CCBC5-32EB-58E1-9154-BC59F4AA5B64}" dt="2025-11-19T14:37:45.154" v="2767" actId="20578"/>
        <pc:sldMkLst>
          <pc:docMk/>
          <pc:sldMk cId="468128626" sldId="344"/>
        </pc:sldMkLst>
        <pc:spChg chg="mod">
          <ac:chgData name="Wadhwa, Sneha" userId="449bdb5b-c0e3-4976-9edc-0f8dfae8f81a" providerId="ADAL" clId="{6E1CCBC5-32EB-58E1-9154-BC59F4AA5B64}" dt="2025-11-17T04:53:03.587" v="2000" actId="1076"/>
          <ac:spMkLst>
            <pc:docMk/>
            <pc:sldMk cId="468128626" sldId="344"/>
            <ac:spMk id="8" creationId="{F4A54759-7B20-802D-DD4D-72AD2D368588}"/>
          </ac:spMkLst>
        </pc:spChg>
        <pc:spChg chg="add mod">
          <ac:chgData name="Wadhwa, Sneha" userId="449bdb5b-c0e3-4976-9edc-0f8dfae8f81a" providerId="ADAL" clId="{6E1CCBC5-32EB-58E1-9154-BC59F4AA5B64}" dt="2025-11-17T02:55:08.749" v="313" actId="1076"/>
          <ac:spMkLst>
            <pc:docMk/>
            <pc:sldMk cId="468128626" sldId="344"/>
            <ac:spMk id="33" creationId="{91C3CE3E-6756-5A3F-E5CF-E8F18F83476C}"/>
          </ac:spMkLst>
        </pc:spChg>
        <pc:spChg chg="add mod">
          <ac:chgData name="Wadhwa, Sneha" userId="449bdb5b-c0e3-4976-9edc-0f8dfae8f81a" providerId="ADAL" clId="{6E1CCBC5-32EB-58E1-9154-BC59F4AA5B64}" dt="2025-11-17T02:53:35.298" v="261" actId="1076"/>
          <ac:spMkLst>
            <pc:docMk/>
            <pc:sldMk cId="468128626" sldId="344"/>
            <ac:spMk id="34" creationId="{B09284FE-E189-0ECC-A633-A799A766CC9B}"/>
          </ac:spMkLst>
        </pc:spChg>
        <pc:spChg chg="add mod">
          <ac:chgData name="Wadhwa, Sneha" userId="449bdb5b-c0e3-4976-9edc-0f8dfae8f81a" providerId="ADAL" clId="{6E1CCBC5-32EB-58E1-9154-BC59F4AA5B64}" dt="2025-11-17T02:55:08.749" v="313" actId="1076"/>
          <ac:spMkLst>
            <pc:docMk/>
            <pc:sldMk cId="468128626" sldId="344"/>
            <ac:spMk id="35" creationId="{AD1F3942-0FC0-8A52-C874-4E3A1AE1CF2A}"/>
          </ac:spMkLst>
        </pc:spChg>
        <pc:spChg chg="add mod">
          <ac:chgData name="Wadhwa, Sneha" userId="449bdb5b-c0e3-4976-9edc-0f8dfae8f81a" providerId="ADAL" clId="{6E1CCBC5-32EB-58E1-9154-BC59F4AA5B64}" dt="2025-11-17T02:54:14.181" v="264" actId="1076"/>
          <ac:spMkLst>
            <pc:docMk/>
            <pc:sldMk cId="468128626" sldId="344"/>
            <ac:spMk id="36" creationId="{A55F3DBE-1E89-E94B-312F-290BFBA03D12}"/>
          </ac:spMkLst>
        </pc:spChg>
        <pc:spChg chg="add mod">
          <ac:chgData name="Wadhwa, Sneha" userId="449bdb5b-c0e3-4976-9edc-0f8dfae8f81a" providerId="ADAL" clId="{6E1CCBC5-32EB-58E1-9154-BC59F4AA5B64}" dt="2025-11-17T02:55:08.749" v="313" actId="1076"/>
          <ac:spMkLst>
            <pc:docMk/>
            <pc:sldMk cId="468128626" sldId="344"/>
            <ac:spMk id="37" creationId="{AFADD386-F052-1690-1D57-13392B3C5F3F}"/>
          </ac:spMkLst>
        </pc:spChg>
        <pc:spChg chg="add mod">
          <ac:chgData name="Wadhwa, Sneha" userId="449bdb5b-c0e3-4976-9edc-0f8dfae8f81a" providerId="ADAL" clId="{6E1CCBC5-32EB-58E1-9154-BC59F4AA5B64}" dt="2025-11-17T02:55:08.749" v="313" actId="1076"/>
          <ac:spMkLst>
            <pc:docMk/>
            <pc:sldMk cId="468128626" sldId="344"/>
            <ac:spMk id="39" creationId="{B793DBAF-453E-1D59-2D5B-6FE448AD7D36}"/>
          </ac:spMkLst>
        </pc:spChg>
        <pc:spChg chg="add mod">
          <ac:chgData name="Wadhwa, Sneha" userId="449bdb5b-c0e3-4976-9edc-0f8dfae8f81a" providerId="ADAL" clId="{6E1CCBC5-32EB-58E1-9154-BC59F4AA5B64}" dt="2025-11-17T02:55:08.749" v="313" actId="1076"/>
          <ac:spMkLst>
            <pc:docMk/>
            <pc:sldMk cId="468128626" sldId="344"/>
            <ac:spMk id="40" creationId="{E7299BCC-4DD3-AB8A-FC7B-F6B3EEC36120}"/>
          </ac:spMkLst>
        </pc:spChg>
        <pc:spChg chg="add mod">
          <ac:chgData name="Wadhwa, Sneha" userId="449bdb5b-c0e3-4976-9edc-0f8dfae8f81a" providerId="ADAL" clId="{6E1CCBC5-32EB-58E1-9154-BC59F4AA5B64}" dt="2025-11-17T02:55:08.749" v="313" actId="1076"/>
          <ac:spMkLst>
            <pc:docMk/>
            <pc:sldMk cId="468128626" sldId="344"/>
            <ac:spMk id="41" creationId="{CE15A6B8-DDCD-20B9-E6DC-CCC2E0C1E0F6}"/>
          </ac:spMkLst>
        </pc:spChg>
        <pc:spChg chg="add mod">
          <ac:chgData name="Wadhwa, Sneha" userId="449bdb5b-c0e3-4976-9edc-0f8dfae8f81a" providerId="ADAL" clId="{6E1CCBC5-32EB-58E1-9154-BC59F4AA5B64}" dt="2025-11-17T02:55:08.749" v="313" actId="1076"/>
          <ac:spMkLst>
            <pc:docMk/>
            <pc:sldMk cId="468128626" sldId="344"/>
            <ac:spMk id="42" creationId="{F13E1F0F-AC21-56F6-872B-9B08904F2308}"/>
          </ac:spMkLst>
        </pc:spChg>
        <pc:spChg chg="add mod">
          <ac:chgData name="Wadhwa, Sneha" userId="449bdb5b-c0e3-4976-9edc-0f8dfae8f81a" providerId="ADAL" clId="{6E1CCBC5-32EB-58E1-9154-BC59F4AA5B64}" dt="2025-11-17T03:04:10.145" v="327" actId="13822"/>
          <ac:spMkLst>
            <pc:docMk/>
            <pc:sldMk cId="468128626" sldId="344"/>
            <ac:spMk id="43" creationId="{16240332-E81C-A556-0007-34F8340E8D44}"/>
          </ac:spMkLst>
        </pc:spChg>
        <pc:spChg chg="add mod">
          <ac:chgData name="Wadhwa, Sneha" userId="449bdb5b-c0e3-4976-9edc-0f8dfae8f81a" providerId="ADAL" clId="{6E1CCBC5-32EB-58E1-9154-BC59F4AA5B64}" dt="2025-11-17T03:04:15.995" v="328" actId="13822"/>
          <ac:spMkLst>
            <pc:docMk/>
            <pc:sldMk cId="468128626" sldId="344"/>
            <ac:spMk id="44" creationId="{474F9366-DFB7-6117-8080-3AA77B93ACB3}"/>
          </ac:spMkLst>
        </pc:spChg>
        <pc:spChg chg="add mod">
          <ac:chgData name="Wadhwa, Sneha" userId="449bdb5b-c0e3-4976-9edc-0f8dfae8f81a" providerId="ADAL" clId="{6E1CCBC5-32EB-58E1-9154-BC59F4AA5B64}" dt="2025-11-17T03:04:21.378" v="329" actId="13822"/>
          <ac:spMkLst>
            <pc:docMk/>
            <pc:sldMk cId="468128626" sldId="344"/>
            <ac:spMk id="45" creationId="{51FE8D2B-92EF-6EFD-3D45-329A9667AF5B}"/>
          </ac:spMkLst>
        </pc:spChg>
        <pc:spChg chg="add mod">
          <ac:chgData name="Wadhwa, Sneha" userId="449bdb5b-c0e3-4976-9edc-0f8dfae8f81a" providerId="ADAL" clId="{6E1CCBC5-32EB-58E1-9154-BC59F4AA5B64}" dt="2025-11-17T02:56:35.948" v="326" actId="1076"/>
          <ac:spMkLst>
            <pc:docMk/>
            <pc:sldMk cId="468128626" sldId="344"/>
            <ac:spMk id="46" creationId="{A93EC19E-3CAB-C6DD-D590-4B614357534B}"/>
          </ac:spMkLst>
        </pc:spChg>
        <pc:picChg chg="mod">
          <ac:chgData name="Wadhwa, Sneha" userId="449bdb5b-c0e3-4976-9edc-0f8dfae8f81a" providerId="ADAL" clId="{6E1CCBC5-32EB-58E1-9154-BC59F4AA5B64}" dt="2025-11-17T02:55:15.264" v="315" actId="1076"/>
          <ac:picMkLst>
            <pc:docMk/>
            <pc:sldMk cId="468128626" sldId="344"/>
            <ac:picMk id="4" creationId="{B9958082-04EC-DF75-27F7-4B7092A6D7B2}"/>
          </ac:picMkLst>
        </pc:picChg>
      </pc:sldChg>
      <pc:sldChg chg="addSp delSp modSp add mod ord">
        <pc:chgData name="Wadhwa, Sneha" userId="449bdb5b-c0e3-4976-9edc-0f8dfae8f81a" providerId="ADAL" clId="{6E1CCBC5-32EB-58E1-9154-BC59F4AA5B64}" dt="2025-11-18T20:32:57.400" v="2657" actId="478"/>
        <pc:sldMkLst>
          <pc:docMk/>
          <pc:sldMk cId="2630599029" sldId="345"/>
        </pc:sldMkLst>
        <pc:spChg chg="add mod">
          <ac:chgData name="Wadhwa, Sneha" userId="449bdb5b-c0e3-4976-9edc-0f8dfae8f81a" providerId="ADAL" clId="{6E1CCBC5-32EB-58E1-9154-BC59F4AA5B64}" dt="2025-11-17T03:38:38.012" v="619" actId="113"/>
          <ac:spMkLst>
            <pc:docMk/>
            <pc:sldMk cId="2630599029" sldId="345"/>
            <ac:spMk id="6" creationId="{B7806C1B-181C-E1DB-81A6-5F3489D95218}"/>
          </ac:spMkLst>
        </pc:spChg>
        <pc:spChg chg="add mod">
          <ac:chgData name="Wadhwa, Sneha" userId="449bdb5b-c0e3-4976-9edc-0f8dfae8f81a" providerId="ADAL" clId="{6E1CCBC5-32EB-58E1-9154-BC59F4AA5B64}" dt="2025-11-17T03:13:08.496" v="441"/>
          <ac:spMkLst>
            <pc:docMk/>
            <pc:sldMk cId="2630599029" sldId="345"/>
            <ac:spMk id="7" creationId="{AEE1CAFA-D491-676B-072B-B9CAFFB48FC1}"/>
          </ac:spMkLst>
        </pc:spChg>
        <pc:spChg chg="mod">
          <ac:chgData name="Wadhwa, Sneha" userId="449bdb5b-c0e3-4976-9edc-0f8dfae8f81a" providerId="ADAL" clId="{6E1CCBC5-32EB-58E1-9154-BC59F4AA5B64}" dt="2025-11-17T03:07:36.811" v="390" actId="20577"/>
          <ac:spMkLst>
            <pc:docMk/>
            <pc:sldMk cId="2630599029" sldId="345"/>
            <ac:spMk id="8" creationId="{ABAF90D7-DC94-0123-D05D-DB3BF5102BBD}"/>
          </ac:spMkLst>
        </pc:spChg>
        <pc:picChg chg="mod">
          <ac:chgData name="Wadhwa, Sneha" userId="449bdb5b-c0e3-4976-9edc-0f8dfae8f81a" providerId="ADAL" clId="{6E1CCBC5-32EB-58E1-9154-BC59F4AA5B64}" dt="2025-11-17T03:11:49.059" v="419" actId="1076"/>
          <ac:picMkLst>
            <pc:docMk/>
            <pc:sldMk cId="2630599029" sldId="345"/>
            <ac:picMk id="4" creationId="{9E0D573B-8411-5BE1-2839-2D371DA63AE7}"/>
          </ac:picMkLst>
        </pc:picChg>
        <pc:picChg chg="add del mod">
          <ac:chgData name="Wadhwa, Sneha" userId="449bdb5b-c0e3-4976-9edc-0f8dfae8f81a" providerId="ADAL" clId="{6E1CCBC5-32EB-58E1-9154-BC59F4AA5B64}" dt="2025-11-18T20:32:57.400" v="2657" actId="478"/>
          <ac:picMkLst>
            <pc:docMk/>
            <pc:sldMk cId="2630599029" sldId="345"/>
            <ac:picMk id="9" creationId="{BFC45F86-E835-62CB-939C-E83B5D4F39A1}"/>
          </ac:picMkLst>
        </pc:picChg>
      </pc:sldChg>
      <pc:sldChg chg="delSp modSp add mod">
        <pc:chgData name="Wadhwa, Sneha" userId="449bdb5b-c0e3-4976-9edc-0f8dfae8f81a" providerId="ADAL" clId="{6E1CCBC5-32EB-58E1-9154-BC59F4AA5B64}" dt="2025-11-18T20:27:17.145" v="2655" actId="478"/>
        <pc:sldMkLst>
          <pc:docMk/>
          <pc:sldMk cId="2703807321" sldId="346"/>
        </pc:sldMkLst>
        <pc:spChg chg="del">
          <ac:chgData name="Wadhwa, Sneha" userId="449bdb5b-c0e3-4976-9edc-0f8dfae8f81a" providerId="ADAL" clId="{6E1CCBC5-32EB-58E1-9154-BC59F4AA5B64}" dt="2025-11-18T20:27:17.145" v="2655" actId="478"/>
          <ac:spMkLst>
            <pc:docMk/>
            <pc:sldMk cId="2703807321" sldId="346"/>
            <ac:spMk id="7" creationId="{189D1D11-D9BE-3E02-5835-1495BDEEF82C}"/>
          </ac:spMkLst>
        </pc:spChg>
        <pc:spChg chg="mod">
          <ac:chgData name="Wadhwa, Sneha" userId="449bdb5b-c0e3-4976-9edc-0f8dfae8f81a" providerId="ADAL" clId="{6E1CCBC5-32EB-58E1-9154-BC59F4AA5B64}" dt="2025-11-17T04:53:16.637" v="2001" actId="1076"/>
          <ac:spMkLst>
            <pc:docMk/>
            <pc:sldMk cId="2703807321" sldId="346"/>
            <ac:spMk id="8" creationId="{7BE6F4F0-B9F8-9207-E7F4-F6C1C907F617}"/>
          </ac:spMkLst>
        </pc:spChg>
      </pc:sldChg>
      <pc:sldChg chg="addSp delSp modSp new mod ord">
        <pc:chgData name="Wadhwa, Sneha" userId="449bdb5b-c0e3-4976-9edc-0f8dfae8f81a" providerId="ADAL" clId="{6E1CCBC5-32EB-58E1-9154-BC59F4AA5B64}" dt="2025-11-17T03:38:01.918" v="615" actId="20578"/>
        <pc:sldMkLst>
          <pc:docMk/>
          <pc:sldMk cId="2747520796" sldId="347"/>
        </pc:sldMkLst>
        <pc:spChg chg="add mod">
          <ac:chgData name="Wadhwa, Sneha" userId="449bdb5b-c0e3-4976-9edc-0f8dfae8f81a" providerId="ADAL" clId="{6E1CCBC5-32EB-58E1-9154-BC59F4AA5B64}" dt="2025-11-17T03:21:35.222" v="523" actId="1076"/>
          <ac:spMkLst>
            <pc:docMk/>
            <pc:sldMk cId="2747520796" sldId="347"/>
            <ac:spMk id="11" creationId="{A5130224-A7DA-FAEC-4938-2A4BE667E313}"/>
          </ac:spMkLst>
        </pc:spChg>
        <pc:spChg chg="add mod">
          <ac:chgData name="Wadhwa, Sneha" userId="449bdb5b-c0e3-4976-9edc-0f8dfae8f81a" providerId="ADAL" clId="{6E1CCBC5-32EB-58E1-9154-BC59F4AA5B64}" dt="2025-11-17T03:33:37.447" v="551" actId="167"/>
          <ac:spMkLst>
            <pc:docMk/>
            <pc:sldMk cId="2747520796" sldId="347"/>
            <ac:spMk id="13" creationId="{35231ABF-336A-2035-909B-02B809779895}"/>
          </ac:spMkLst>
        </pc:spChg>
        <pc:spChg chg="add mod">
          <ac:chgData name="Wadhwa, Sneha" userId="449bdb5b-c0e3-4976-9edc-0f8dfae8f81a" providerId="ADAL" clId="{6E1CCBC5-32EB-58E1-9154-BC59F4AA5B64}" dt="2025-11-17T03:34:20.586" v="558" actId="167"/>
          <ac:spMkLst>
            <pc:docMk/>
            <pc:sldMk cId="2747520796" sldId="347"/>
            <ac:spMk id="14" creationId="{9C6C2CDF-B228-CE21-0979-737BCA25DC1F}"/>
          </ac:spMkLst>
        </pc:spChg>
        <pc:spChg chg="add mod">
          <ac:chgData name="Wadhwa, Sneha" userId="449bdb5b-c0e3-4976-9edc-0f8dfae8f81a" providerId="ADAL" clId="{6E1CCBC5-32EB-58E1-9154-BC59F4AA5B64}" dt="2025-11-17T03:34:59.163" v="564" actId="167"/>
          <ac:spMkLst>
            <pc:docMk/>
            <pc:sldMk cId="2747520796" sldId="347"/>
            <ac:spMk id="15" creationId="{0AFE218F-D74F-378F-23CB-CDC41A44C95A}"/>
          </ac:spMkLst>
        </pc:spChg>
        <pc:spChg chg="add mod">
          <ac:chgData name="Wadhwa, Sneha" userId="449bdb5b-c0e3-4976-9edc-0f8dfae8f81a" providerId="ADAL" clId="{6E1CCBC5-32EB-58E1-9154-BC59F4AA5B64}" dt="2025-11-17T03:35:19.114" v="568" actId="167"/>
          <ac:spMkLst>
            <pc:docMk/>
            <pc:sldMk cId="2747520796" sldId="347"/>
            <ac:spMk id="16" creationId="{D3B60528-798E-C55D-4C0B-A88A88FA8F52}"/>
          </ac:spMkLst>
        </pc:spChg>
        <pc:spChg chg="add mod">
          <ac:chgData name="Wadhwa, Sneha" userId="449bdb5b-c0e3-4976-9edc-0f8dfae8f81a" providerId="ADAL" clId="{6E1CCBC5-32EB-58E1-9154-BC59F4AA5B64}" dt="2025-11-17T03:37:36.834" v="613" actId="403"/>
          <ac:spMkLst>
            <pc:docMk/>
            <pc:sldMk cId="2747520796" sldId="347"/>
            <ac:spMk id="17" creationId="{B6179F7B-10AA-BCDE-944F-77646C169F71}"/>
          </ac:spMkLst>
        </pc:spChg>
        <pc:picChg chg="add mod">
          <ac:chgData name="Wadhwa, Sneha" userId="449bdb5b-c0e3-4976-9edc-0f8dfae8f81a" providerId="ADAL" clId="{6E1CCBC5-32EB-58E1-9154-BC59F4AA5B64}" dt="2025-11-17T03:17:32.656" v="465" actId="1076"/>
          <ac:picMkLst>
            <pc:docMk/>
            <pc:sldMk cId="2747520796" sldId="347"/>
            <ac:picMk id="2" creationId="{B5A9A8F6-B1B2-994F-77F0-08F0A81BD3D7}"/>
          </ac:picMkLst>
        </pc:picChg>
        <pc:picChg chg="add mod modCrop">
          <ac:chgData name="Wadhwa, Sneha" userId="449bdb5b-c0e3-4976-9edc-0f8dfae8f81a" providerId="ADAL" clId="{6E1CCBC5-32EB-58E1-9154-BC59F4AA5B64}" dt="2025-11-17T03:36:35.579" v="580" actId="1036"/>
          <ac:picMkLst>
            <pc:docMk/>
            <pc:sldMk cId="2747520796" sldId="347"/>
            <ac:picMk id="4" creationId="{014EC71C-946F-E947-04BE-E7C8EB3BED4D}"/>
          </ac:picMkLst>
        </pc:picChg>
        <pc:picChg chg="add mod">
          <ac:chgData name="Wadhwa, Sneha" userId="449bdb5b-c0e3-4976-9edc-0f8dfae8f81a" providerId="ADAL" clId="{6E1CCBC5-32EB-58E1-9154-BC59F4AA5B64}" dt="2025-11-17T03:18:26.245" v="480" actId="1038"/>
          <ac:picMkLst>
            <pc:docMk/>
            <pc:sldMk cId="2747520796" sldId="347"/>
            <ac:picMk id="5" creationId="{70A950EB-C026-99E6-98A7-FAC2F4948F60}"/>
          </ac:picMkLst>
        </pc:picChg>
        <pc:picChg chg="add mod">
          <ac:chgData name="Wadhwa, Sneha" userId="449bdb5b-c0e3-4976-9edc-0f8dfae8f81a" providerId="ADAL" clId="{6E1CCBC5-32EB-58E1-9154-BC59F4AA5B64}" dt="2025-11-17T03:18:55.571" v="486" actId="14100"/>
          <ac:picMkLst>
            <pc:docMk/>
            <pc:sldMk cId="2747520796" sldId="347"/>
            <ac:picMk id="6" creationId="{65C9D663-E616-0344-4728-95EC70EE3424}"/>
          </ac:picMkLst>
        </pc:picChg>
        <pc:picChg chg="add mod modCrop">
          <ac:chgData name="Wadhwa, Sneha" userId="449bdb5b-c0e3-4976-9edc-0f8dfae8f81a" providerId="ADAL" clId="{6E1CCBC5-32EB-58E1-9154-BC59F4AA5B64}" dt="2025-11-17T03:19:58.155" v="503" actId="1076"/>
          <ac:picMkLst>
            <pc:docMk/>
            <pc:sldMk cId="2747520796" sldId="347"/>
            <ac:picMk id="7" creationId="{709327D6-278C-350C-ADFB-66993E9817A0}"/>
          </ac:picMkLst>
        </pc:picChg>
        <pc:picChg chg="add mod modCrop">
          <ac:chgData name="Wadhwa, Sneha" userId="449bdb5b-c0e3-4976-9edc-0f8dfae8f81a" providerId="ADAL" clId="{6E1CCBC5-32EB-58E1-9154-BC59F4AA5B64}" dt="2025-11-17T03:19:52.952" v="499" actId="1036"/>
          <ac:picMkLst>
            <pc:docMk/>
            <pc:sldMk cId="2747520796" sldId="347"/>
            <ac:picMk id="8" creationId="{09678359-FA5C-87B4-DC12-3566EED5D767}"/>
          </ac:picMkLst>
        </pc:picChg>
        <pc:picChg chg="add mod">
          <ac:chgData name="Wadhwa, Sneha" userId="449bdb5b-c0e3-4976-9edc-0f8dfae8f81a" providerId="ADAL" clId="{6E1CCBC5-32EB-58E1-9154-BC59F4AA5B64}" dt="2025-11-17T03:36:39.176" v="583" actId="1036"/>
          <ac:picMkLst>
            <pc:docMk/>
            <pc:sldMk cId="2747520796" sldId="347"/>
            <ac:picMk id="9" creationId="{520E6D88-C768-DF84-4356-0F2608ECF00C}"/>
          </ac:picMkLst>
        </pc:picChg>
        <pc:picChg chg="add mod">
          <ac:chgData name="Wadhwa, Sneha" userId="449bdb5b-c0e3-4976-9edc-0f8dfae8f81a" providerId="ADAL" clId="{6E1CCBC5-32EB-58E1-9154-BC59F4AA5B64}" dt="2025-11-17T03:35:39.851" v="571" actId="14100"/>
          <ac:picMkLst>
            <pc:docMk/>
            <pc:sldMk cId="2747520796" sldId="347"/>
            <ac:picMk id="12" creationId="{806171BC-3CF1-F6F2-4772-DBC431C0AD30}"/>
          </ac:picMkLst>
        </pc:picChg>
      </pc:sldChg>
      <pc:sldChg chg="addSp modSp add mod ord">
        <pc:chgData name="Wadhwa, Sneha" userId="449bdb5b-c0e3-4976-9edc-0f8dfae8f81a" providerId="ADAL" clId="{6E1CCBC5-32EB-58E1-9154-BC59F4AA5B64}" dt="2025-11-19T14:52:32.228" v="2775" actId="20578"/>
        <pc:sldMkLst>
          <pc:docMk/>
          <pc:sldMk cId="98011736" sldId="348"/>
        </pc:sldMkLst>
        <pc:spChg chg="add mod">
          <ac:chgData name="Wadhwa, Sneha" userId="449bdb5b-c0e3-4976-9edc-0f8dfae8f81a" providerId="ADAL" clId="{6E1CCBC5-32EB-58E1-9154-BC59F4AA5B64}" dt="2025-11-17T04:31:52.128" v="1986" actId="14100"/>
          <ac:spMkLst>
            <pc:docMk/>
            <pc:sldMk cId="98011736" sldId="348"/>
            <ac:spMk id="5" creationId="{D5C0163F-DA9A-637C-91D5-D6B17A1E9825}"/>
          </ac:spMkLst>
        </pc:spChg>
        <pc:spChg chg="mod">
          <ac:chgData name="Wadhwa, Sneha" userId="449bdb5b-c0e3-4976-9edc-0f8dfae8f81a" providerId="ADAL" clId="{6E1CCBC5-32EB-58E1-9154-BC59F4AA5B64}" dt="2025-11-17T04:08:18.871" v="1879" actId="207"/>
          <ac:spMkLst>
            <pc:docMk/>
            <pc:sldMk cId="98011736" sldId="348"/>
            <ac:spMk id="6" creationId="{26BB9CF8-9DAB-6630-54AC-0BBEB88B02AF}"/>
          </ac:spMkLst>
        </pc:spChg>
        <pc:spChg chg="add mod">
          <ac:chgData name="Wadhwa, Sneha" userId="449bdb5b-c0e3-4976-9edc-0f8dfae8f81a" providerId="ADAL" clId="{6E1CCBC5-32EB-58E1-9154-BC59F4AA5B64}" dt="2025-11-17T04:08:18.871" v="1879" actId="207"/>
          <ac:spMkLst>
            <pc:docMk/>
            <pc:sldMk cId="98011736" sldId="348"/>
            <ac:spMk id="7" creationId="{F8C81E27-590C-5B7A-1528-B05FB443E3B6}"/>
          </ac:spMkLst>
        </pc:spChg>
        <pc:spChg chg="add mod">
          <ac:chgData name="Wadhwa, Sneha" userId="449bdb5b-c0e3-4976-9edc-0f8dfae8f81a" providerId="ADAL" clId="{6E1CCBC5-32EB-58E1-9154-BC59F4AA5B64}" dt="2025-11-17T04:32:17.596" v="1990" actId="14100"/>
          <ac:spMkLst>
            <pc:docMk/>
            <pc:sldMk cId="98011736" sldId="348"/>
            <ac:spMk id="8" creationId="{300B69CE-790A-4ABC-2A9F-3CBE850A969D}"/>
          </ac:spMkLst>
        </pc:spChg>
        <pc:graphicFrameChg chg="mod">
          <ac:chgData name="Wadhwa, Sneha" userId="449bdb5b-c0e3-4976-9edc-0f8dfae8f81a" providerId="ADAL" clId="{6E1CCBC5-32EB-58E1-9154-BC59F4AA5B64}" dt="2025-11-17T04:32:51.203" v="1993" actId="207"/>
          <ac:graphicFrameMkLst>
            <pc:docMk/>
            <pc:sldMk cId="98011736" sldId="348"/>
            <ac:graphicFrameMk id="4" creationId="{14A33A60-018A-621E-1029-975EDFED4185}"/>
          </ac:graphicFrameMkLst>
        </pc:graphicFrameChg>
      </pc:sldChg>
      <pc:sldChg chg="add del">
        <pc:chgData name="Wadhwa, Sneha" userId="449bdb5b-c0e3-4976-9edc-0f8dfae8f81a" providerId="ADAL" clId="{6E1CCBC5-32EB-58E1-9154-BC59F4AA5B64}" dt="2025-11-17T03:56:45.318" v="781"/>
        <pc:sldMkLst>
          <pc:docMk/>
          <pc:sldMk cId="3697950739" sldId="348"/>
        </pc:sldMkLst>
      </pc:sldChg>
      <pc:sldChg chg="addSp delSp modSp add del mod ord">
        <pc:chgData name="Wadhwa, Sneha" userId="449bdb5b-c0e3-4976-9edc-0f8dfae8f81a" providerId="ADAL" clId="{6E1CCBC5-32EB-58E1-9154-BC59F4AA5B64}" dt="2025-11-19T18:10:17.346" v="3673" actId="207"/>
        <pc:sldMkLst>
          <pc:docMk/>
          <pc:sldMk cId="2059177424" sldId="349"/>
        </pc:sldMkLst>
        <pc:spChg chg="add mod">
          <ac:chgData name="Wadhwa, Sneha" userId="449bdb5b-c0e3-4976-9edc-0f8dfae8f81a" providerId="ADAL" clId="{6E1CCBC5-32EB-58E1-9154-BC59F4AA5B64}" dt="2025-11-19T18:10:17.346" v="3673" actId="207"/>
          <ac:spMkLst>
            <pc:docMk/>
            <pc:sldMk cId="2059177424" sldId="349"/>
            <ac:spMk id="8" creationId="{957C6AF6-4DC4-AD58-85F6-9FCDF632A429}"/>
          </ac:spMkLst>
        </pc:spChg>
        <pc:picChg chg="add del mod">
          <ac:chgData name="Wadhwa, Sneha" userId="449bdb5b-c0e3-4976-9edc-0f8dfae8f81a" providerId="ADAL" clId="{6E1CCBC5-32EB-58E1-9154-BC59F4AA5B64}" dt="2025-11-18T20:21:15.993" v="2606" actId="478"/>
          <ac:picMkLst>
            <pc:docMk/>
            <pc:sldMk cId="2059177424" sldId="349"/>
            <ac:picMk id="5" creationId="{0D449B8D-F7D3-FAFA-6CD5-154F5444497A}"/>
          </ac:picMkLst>
        </pc:picChg>
        <pc:picChg chg="add mod">
          <ac:chgData name="Wadhwa, Sneha" userId="449bdb5b-c0e3-4976-9edc-0f8dfae8f81a" providerId="ADAL" clId="{6E1CCBC5-32EB-58E1-9154-BC59F4AA5B64}" dt="2025-11-18T20:21:44.760" v="2613" actId="1076"/>
          <ac:picMkLst>
            <pc:docMk/>
            <pc:sldMk cId="2059177424" sldId="349"/>
            <ac:picMk id="9" creationId="{9946764B-D192-B7E3-D6DA-8D9FDB7A5CBC}"/>
          </ac:picMkLst>
        </pc:picChg>
        <pc:picChg chg="add mod">
          <ac:chgData name="Wadhwa, Sneha" userId="449bdb5b-c0e3-4976-9edc-0f8dfae8f81a" providerId="ADAL" clId="{6E1CCBC5-32EB-58E1-9154-BC59F4AA5B64}" dt="2025-11-18T20:21:48.778" v="2614" actId="14100"/>
          <ac:picMkLst>
            <pc:docMk/>
            <pc:sldMk cId="2059177424" sldId="349"/>
            <ac:picMk id="10" creationId="{92CCC3F3-F0F6-3949-B401-95CF7B913477}"/>
          </ac:picMkLst>
        </pc:picChg>
      </pc:sldChg>
      <pc:sldChg chg="add del">
        <pc:chgData name="Wadhwa, Sneha" userId="449bdb5b-c0e3-4976-9edc-0f8dfae8f81a" providerId="ADAL" clId="{6E1CCBC5-32EB-58E1-9154-BC59F4AA5B64}" dt="2025-11-17T03:56:44.825" v="780"/>
        <pc:sldMkLst>
          <pc:docMk/>
          <pc:sldMk cId="3679246276" sldId="349"/>
        </pc:sldMkLst>
      </pc:sldChg>
      <pc:sldChg chg="addSp delSp modSp add mod ord">
        <pc:chgData name="Wadhwa, Sneha" userId="449bdb5b-c0e3-4976-9edc-0f8dfae8f81a" providerId="ADAL" clId="{6E1CCBC5-32EB-58E1-9154-BC59F4AA5B64}" dt="2025-11-19T18:11:12.826" v="3686" actId="14100"/>
        <pc:sldMkLst>
          <pc:docMk/>
          <pc:sldMk cId="2769964594" sldId="350"/>
        </pc:sldMkLst>
        <pc:spChg chg="add del mod">
          <ac:chgData name="Wadhwa, Sneha" userId="449bdb5b-c0e3-4976-9edc-0f8dfae8f81a" providerId="ADAL" clId="{6E1CCBC5-32EB-58E1-9154-BC59F4AA5B64}" dt="2025-11-19T17:47:31.418" v="3427"/>
          <ac:spMkLst>
            <pc:docMk/>
            <pc:sldMk cId="2769964594" sldId="350"/>
            <ac:spMk id="12" creationId="{A7D3BC83-D748-D6B4-E7FD-7E5F9546CA0D}"/>
          </ac:spMkLst>
        </pc:spChg>
        <pc:spChg chg="add mod">
          <ac:chgData name="Wadhwa, Sneha" userId="449bdb5b-c0e3-4976-9edc-0f8dfae8f81a" providerId="ADAL" clId="{6E1CCBC5-32EB-58E1-9154-BC59F4AA5B64}" dt="2025-11-19T18:11:12.826" v="3686" actId="14100"/>
          <ac:spMkLst>
            <pc:docMk/>
            <pc:sldMk cId="2769964594" sldId="350"/>
            <ac:spMk id="17" creationId="{64BD3C67-7C8D-8CF8-3F35-9F00E8B84CCF}"/>
          </ac:spMkLst>
        </pc:spChg>
        <pc:spChg chg="add mod">
          <ac:chgData name="Wadhwa, Sneha" userId="449bdb5b-c0e3-4976-9edc-0f8dfae8f81a" providerId="ADAL" clId="{6E1CCBC5-32EB-58E1-9154-BC59F4AA5B64}" dt="2025-11-19T17:24:00.042" v="2901"/>
          <ac:spMkLst>
            <pc:docMk/>
            <pc:sldMk cId="2769964594" sldId="350"/>
            <ac:spMk id="18" creationId="{C1A5F410-AC37-124D-3E12-D732220842EF}"/>
          </ac:spMkLst>
        </pc:spChg>
        <pc:spChg chg="add mod">
          <ac:chgData name="Wadhwa, Sneha" userId="449bdb5b-c0e3-4976-9edc-0f8dfae8f81a" providerId="ADAL" clId="{6E1CCBC5-32EB-58E1-9154-BC59F4AA5B64}" dt="2025-11-19T17:47:27.870" v="3424"/>
          <ac:spMkLst>
            <pc:docMk/>
            <pc:sldMk cId="2769964594" sldId="350"/>
            <ac:spMk id="19" creationId="{3D652FE8-5FED-43E2-A186-26C3C8CC56B1}"/>
          </ac:spMkLst>
        </pc:spChg>
        <pc:picChg chg="mod">
          <ac:chgData name="Wadhwa, Sneha" userId="449bdb5b-c0e3-4976-9edc-0f8dfae8f81a" providerId="ADAL" clId="{6E1CCBC5-32EB-58E1-9154-BC59F4AA5B64}" dt="2025-11-17T05:55:33.240" v="2233" actId="1076"/>
          <ac:picMkLst>
            <pc:docMk/>
            <pc:sldMk cId="2769964594" sldId="350"/>
            <ac:picMk id="4" creationId="{F7A3C66A-22A5-ABEA-D625-DD277F28FA8B}"/>
          </ac:picMkLst>
        </pc:picChg>
      </pc:sldChg>
      <pc:sldChg chg="modSp add del mod">
        <pc:chgData name="Wadhwa, Sneha" userId="449bdb5b-c0e3-4976-9edc-0f8dfae8f81a" providerId="ADAL" clId="{6E1CCBC5-32EB-58E1-9154-BC59F4AA5B64}" dt="2025-11-17T05:56:39.474" v="2279" actId="2696"/>
        <pc:sldMkLst>
          <pc:docMk/>
          <pc:sldMk cId="3490639030" sldId="351"/>
        </pc:sldMkLst>
      </pc:sldChg>
      <pc:sldChg chg="delSp modSp add mod ord">
        <pc:chgData name="Wadhwa, Sneha" userId="449bdb5b-c0e3-4976-9edc-0f8dfae8f81a" providerId="ADAL" clId="{6E1CCBC5-32EB-58E1-9154-BC59F4AA5B64}" dt="2025-11-17T06:20:59.765" v="2451" actId="27636"/>
        <pc:sldMkLst>
          <pc:docMk/>
          <pc:sldMk cId="4275569012" sldId="351"/>
        </pc:sldMkLst>
        <pc:spChg chg="mod">
          <ac:chgData name="Wadhwa, Sneha" userId="449bdb5b-c0e3-4976-9edc-0f8dfae8f81a" providerId="ADAL" clId="{6E1CCBC5-32EB-58E1-9154-BC59F4AA5B64}" dt="2025-11-17T06:20:59.765" v="2451" actId="27636"/>
          <ac:spMkLst>
            <pc:docMk/>
            <pc:sldMk cId="4275569012" sldId="351"/>
            <ac:spMk id="10" creationId="{CA92B5FF-85EB-A84E-6B34-4B1B014BF140}"/>
          </ac:spMkLst>
        </pc:spChg>
      </pc:sldChg>
      <pc:sldChg chg="delSp add setBg delDesignElem">
        <pc:chgData name="Wadhwa, Sneha" userId="449bdb5b-c0e3-4976-9edc-0f8dfae8f81a" providerId="ADAL" clId="{6E1CCBC5-32EB-58E1-9154-BC59F4AA5B64}" dt="2025-11-17T23:34:43.136" v="2475"/>
        <pc:sldMkLst>
          <pc:docMk/>
          <pc:sldMk cId="514427221" sldId="352"/>
        </pc:sldMkLst>
      </pc:sldChg>
      <pc:sldChg chg="delSp modSp add mod">
        <pc:chgData name="Wadhwa, Sneha" userId="449bdb5b-c0e3-4976-9edc-0f8dfae8f81a" providerId="ADAL" clId="{6E1CCBC5-32EB-58E1-9154-BC59F4AA5B64}" dt="2025-11-19T17:24:19.467" v="2921" actId="1076"/>
        <pc:sldMkLst>
          <pc:docMk/>
          <pc:sldMk cId="4208205228" sldId="353"/>
        </pc:sldMkLst>
        <pc:spChg chg="del">
          <ac:chgData name="Wadhwa, Sneha" userId="449bdb5b-c0e3-4976-9edc-0f8dfae8f81a" providerId="ADAL" clId="{6E1CCBC5-32EB-58E1-9154-BC59F4AA5B64}" dt="2025-11-19T17:24:06.049" v="2903" actId="478"/>
          <ac:spMkLst>
            <pc:docMk/>
            <pc:sldMk cId="4208205228" sldId="353"/>
            <ac:spMk id="12" creationId="{EC78CB34-42F2-B3CF-F918-F8EDC6563252}"/>
          </ac:spMkLst>
        </pc:spChg>
        <pc:spChg chg="mod">
          <ac:chgData name="Wadhwa, Sneha" userId="449bdb5b-c0e3-4976-9edc-0f8dfae8f81a" providerId="ADAL" clId="{6E1CCBC5-32EB-58E1-9154-BC59F4AA5B64}" dt="2025-11-19T17:24:19.467" v="2921" actId="1076"/>
          <ac:spMkLst>
            <pc:docMk/>
            <pc:sldMk cId="4208205228" sldId="353"/>
            <ac:spMk id="17" creationId="{70324BA0-43C2-E026-85C1-85C8CCF3C4F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40EE68-A811-7249-A24A-85A922876338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723F709-2EAE-F147-A903-C39C857D1908}">
      <dgm:prSet phldrT="[Text]" custT="1"/>
      <dgm:spPr/>
      <dgm:t>
        <a:bodyPr/>
        <a:lstStyle/>
        <a:p>
          <a:r>
            <a:rPr lang="en-US" sz="3200" dirty="0"/>
            <a:t>Barriers</a:t>
          </a:r>
        </a:p>
      </dgm:t>
    </dgm:pt>
    <dgm:pt modelId="{C8A49D92-F5E2-B945-95F8-A62894709F2A}" type="parTrans" cxnId="{E461B041-4947-8F43-9F15-4C15519A7233}">
      <dgm:prSet/>
      <dgm:spPr/>
      <dgm:t>
        <a:bodyPr/>
        <a:lstStyle/>
        <a:p>
          <a:endParaRPr lang="en-US" sz="1400"/>
        </a:p>
      </dgm:t>
    </dgm:pt>
    <dgm:pt modelId="{49C3E91C-CA38-234A-B08F-DE5666B0B681}" type="sibTrans" cxnId="{E461B041-4947-8F43-9F15-4C15519A7233}">
      <dgm:prSet/>
      <dgm:spPr/>
      <dgm:t>
        <a:bodyPr/>
        <a:lstStyle/>
        <a:p>
          <a:endParaRPr lang="en-US" sz="1400"/>
        </a:p>
      </dgm:t>
    </dgm:pt>
    <dgm:pt modelId="{2F0E3C7E-5402-9945-BA95-841403227C66}">
      <dgm:prSet phldrT="[Text]" custT="1"/>
      <dgm:spPr/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sz="2000" dirty="0"/>
            <a:t>Digital literacy </a:t>
          </a:r>
          <a:r>
            <a:rPr lang="en-US" sz="2000" b="1" dirty="0"/>
            <a:t>assumed</a:t>
          </a:r>
          <a:r>
            <a:rPr lang="en-US" sz="2000" dirty="0"/>
            <a:t> from the start</a:t>
          </a:r>
        </a:p>
      </dgm:t>
    </dgm:pt>
    <dgm:pt modelId="{070E064F-4416-8F42-B9CD-D386BF045A06}" type="parTrans" cxnId="{CA979A38-E4D7-9B47-BAAE-7492605A34E9}">
      <dgm:prSet/>
      <dgm:spPr/>
      <dgm:t>
        <a:bodyPr/>
        <a:lstStyle/>
        <a:p>
          <a:endParaRPr lang="en-US" sz="1400"/>
        </a:p>
      </dgm:t>
    </dgm:pt>
    <dgm:pt modelId="{798ED7B6-FCFD-9843-995A-9844D7FF76C6}" type="sibTrans" cxnId="{CA979A38-E4D7-9B47-BAAE-7492605A34E9}">
      <dgm:prSet/>
      <dgm:spPr/>
      <dgm:t>
        <a:bodyPr/>
        <a:lstStyle/>
        <a:p>
          <a:endParaRPr lang="en-US" sz="1400"/>
        </a:p>
      </dgm:t>
    </dgm:pt>
    <dgm:pt modelId="{272563FF-4610-4043-AC60-8B196AA27813}">
      <dgm:prSet custT="1"/>
      <dgm:spPr/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sz="2000" dirty="0"/>
            <a:t>Inadequate </a:t>
          </a:r>
          <a:r>
            <a:rPr lang="en-US" sz="2000" b="1" dirty="0"/>
            <a:t>onboarding</a:t>
          </a:r>
          <a:r>
            <a:rPr lang="en-US" sz="2000" dirty="0"/>
            <a:t> processes</a:t>
          </a:r>
        </a:p>
      </dgm:t>
    </dgm:pt>
    <dgm:pt modelId="{45CE9DC0-11D1-A849-A888-1C0E4957107C}" type="parTrans" cxnId="{0929A961-55A2-BC47-84C4-F890BBDB6931}">
      <dgm:prSet/>
      <dgm:spPr/>
      <dgm:t>
        <a:bodyPr/>
        <a:lstStyle/>
        <a:p>
          <a:endParaRPr lang="en-US" sz="1400"/>
        </a:p>
      </dgm:t>
    </dgm:pt>
    <dgm:pt modelId="{E23EA529-7236-EC46-AB4E-0A0C145EE042}" type="sibTrans" cxnId="{0929A961-55A2-BC47-84C4-F890BBDB6931}">
      <dgm:prSet/>
      <dgm:spPr/>
      <dgm:t>
        <a:bodyPr/>
        <a:lstStyle/>
        <a:p>
          <a:endParaRPr lang="en-US" sz="1400"/>
        </a:p>
      </dgm:t>
    </dgm:pt>
    <dgm:pt modelId="{DC59E3EE-FEB9-F649-904C-A77931F43557}">
      <dgm:prSet custT="1"/>
      <dgm:spPr/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sz="2000" dirty="0"/>
            <a:t>Rapid technology evolution without </a:t>
          </a:r>
          <a:r>
            <a:rPr lang="en-US" sz="2000" b="1" dirty="0"/>
            <a:t>learning pathways</a:t>
          </a:r>
        </a:p>
      </dgm:t>
    </dgm:pt>
    <dgm:pt modelId="{2DE5BAF9-96E4-1C4A-8AD4-F4B703F8C24B}" type="parTrans" cxnId="{914BD918-21B9-FD43-A0F9-CCE39E87D63C}">
      <dgm:prSet/>
      <dgm:spPr/>
      <dgm:t>
        <a:bodyPr/>
        <a:lstStyle/>
        <a:p>
          <a:endParaRPr lang="en-US" sz="1400"/>
        </a:p>
      </dgm:t>
    </dgm:pt>
    <dgm:pt modelId="{12529D84-BB6D-A440-8917-F696F7006B9E}" type="sibTrans" cxnId="{914BD918-21B9-FD43-A0F9-CCE39E87D63C}">
      <dgm:prSet/>
      <dgm:spPr/>
      <dgm:t>
        <a:bodyPr/>
        <a:lstStyle/>
        <a:p>
          <a:endParaRPr lang="en-US" sz="1400"/>
        </a:p>
      </dgm:t>
    </dgm:pt>
    <dgm:pt modelId="{F3CEEA9D-C9CA-6E42-912F-242FD1C61C84}">
      <dgm:prSet custT="1"/>
      <dgm:spPr/>
      <dgm:t>
        <a:bodyPr/>
        <a:lstStyle/>
        <a:p>
          <a:pPr>
            <a:buNone/>
          </a:pPr>
          <a:r>
            <a:rPr lang="en-US" sz="2000" dirty="0"/>
            <a:t>Ageism – self and industry</a:t>
          </a:r>
        </a:p>
      </dgm:t>
    </dgm:pt>
    <dgm:pt modelId="{8D90397C-E3E7-3343-8472-B48E2A664BD8}" type="parTrans" cxnId="{B48C6FF8-C58B-4544-B442-9B8842B48290}">
      <dgm:prSet/>
      <dgm:spPr/>
      <dgm:t>
        <a:bodyPr/>
        <a:lstStyle/>
        <a:p>
          <a:endParaRPr lang="en-US" sz="1400"/>
        </a:p>
      </dgm:t>
    </dgm:pt>
    <dgm:pt modelId="{4FE07AC9-422D-CD4E-980B-C943CD6442D0}" type="sibTrans" cxnId="{B48C6FF8-C58B-4544-B442-9B8842B48290}">
      <dgm:prSet/>
      <dgm:spPr/>
      <dgm:t>
        <a:bodyPr/>
        <a:lstStyle/>
        <a:p>
          <a:endParaRPr lang="en-US" sz="1400"/>
        </a:p>
      </dgm:t>
    </dgm:pt>
    <dgm:pt modelId="{24A52530-DE05-BF4F-86C6-655FC79C17A0}" type="pres">
      <dgm:prSet presAssocID="{0040EE68-A811-7249-A24A-85A92287633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64E58D-D593-D44B-9A64-4ED3F891877C}" type="pres">
      <dgm:prSet presAssocID="{7723F709-2EAE-F147-A903-C39C857D1908}" presName="root1" presStyleCnt="0"/>
      <dgm:spPr/>
    </dgm:pt>
    <dgm:pt modelId="{4DD32BBD-E98E-544D-9D6A-61B8B2F5C6E3}" type="pres">
      <dgm:prSet presAssocID="{7723F709-2EAE-F147-A903-C39C857D1908}" presName="LevelOneTextNode" presStyleLbl="node0" presStyleIdx="0" presStyleCnt="1" custLinFactNeighborY="-2977">
        <dgm:presLayoutVars>
          <dgm:chPref val="3"/>
        </dgm:presLayoutVars>
      </dgm:prSet>
      <dgm:spPr/>
    </dgm:pt>
    <dgm:pt modelId="{80887F48-1669-CD4A-B3A4-63211209B333}" type="pres">
      <dgm:prSet presAssocID="{7723F709-2EAE-F147-A903-C39C857D1908}" presName="level2hierChild" presStyleCnt="0"/>
      <dgm:spPr/>
    </dgm:pt>
    <dgm:pt modelId="{319AEEFA-355B-9940-9546-6DCA7AF5E539}" type="pres">
      <dgm:prSet presAssocID="{070E064F-4416-8F42-B9CD-D386BF045A06}" presName="conn2-1" presStyleLbl="parChTrans1D2" presStyleIdx="0" presStyleCnt="4"/>
      <dgm:spPr/>
    </dgm:pt>
    <dgm:pt modelId="{67902D8C-1D27-1349-884C-A7D1FA21B4EA}" type="pres">
      <dgm:prSet presAssocID="{070E064F-4416-8F42-B9CD-D386BF045A06}" presName="connTx" presStyleLbl="parChTrans1D2" presStyleIdx="0" presStyleCnt="4"/>
      <dgm:spPr/>
    </dgm:pt>
    <dgm:pt modelId="{E226C7F2-E96D-2D47-803E-A053A89BCC4A}" type="pres">
      <dgm:prSet presAssocID="{2F0E3C7E-5402-9945-BA95-841403227C66}" presName="root2" presStyleCnt="0"/>
      <dgm:spPr/>
    </dgm:pt>
    <dgm:pt modelId="{A061061C-D4D4-0A49-99DE-EDC52BD674D4}" type="pres">
      <dgm:prSet presAssocID="{2F0E3C7E-5402-9945-BA95-841403227C66}" presName="LevelTwoTextNode" presStyleLbl="node2" presStyleIdx="0" presStyleCnt="4">
        <dgm:presLayoutVars>
          <dgm:chPref val="3"/>
        </dgm:presLayoutVars>
      </dgm:prSet>
      <dgm:spPr/>
    </dgm:pt>
    <dgm:pt modelId="{B8E8A42D-F709-B84A-83F1-F170CCBA233C}" type="pres">
      <dgm:prSet presAssocID="{2F0E3C7E-5402-9945-BA95-841403227C66}" presName="level3hierChild" presStyleCnt="0"/>
      <dgm:spPr/>
    </dgm:pt>
    <dgm:pt modelId="{FEB5993C-6E6D-4E42-816F-FCA2788E08BB}" type="pres">
      <dgm:prSet presAssocID="{45CE9DC0-11D1-A849-A888-1C0E4957107C}" presName="conn2-1" presStyleLbl="parChTrans1D2" presStyleIdx="1" presStyleCnt="4"/>
      <dgm:spPr/>
    </dgm:pt>
    <dgm:pt modelId="{2467AB15-CB51-EB4F-BA5B-E16EA3C8CF32}" type="pres">
      <dgm:prSet presAssocID="{45CE9DC0-11D1-A849-A888-1C0E4957107C}" presName="connTx" presStyleLbl="parChTrans1D2" presStyleIdx="1" presStyleCnt="4"/>
      <dgm:spPr/>
    </dgm:pt>
    <dgm:pt modelId="{0065B007-EDDF-394F-ACFC-C2B7EE82091F}" type="pres">
      <dgm:prSet presAssocID="{272563FF-4610-4043-AC60-8B196AA27813}" presName="root2" presStyleCnt="0"/>
      <dgm:spPr/>
    </dgm:pt>
    <dgm:pt modelId="{00316C26-07D4-3E40-81FA-01B7367A3FB4}" type="pres">
      <dgm:prSet presAssocID="{272563FF-4610-4043-AC60-8B196AA27813}" presName="LevelTwoTextNode" presStyleLbl="node2" presStyleIdx="1" presStyleCnt="4">
        <dgm:presLayoutVars>
          <dgm:chPref val="3"/>
        </dgm:presLayoutVars>
      </dgm:prSet>
      <dgm:spPr/>
    </dgm:pt>
    <dgm:pt modelId="{09A87A23-C4C0-404D-8B98-A48F24C6BAD3}" type="pres">
      <dgm:prSet presAssocID="{272563FF-4610-4043-AC60-8B196AA27813}" presName="level3hierChild" presStyleCnt="0"/>
      <dgm:spPr/>
    </dgm:pt>
    <dgm:pt modelId="{8DD831C5-D456-4B41-BE70-3AAC2B042B9A}" type="pres">
      <dgm:prSet presAssocID="{2DE5BAF9-96E4-1C4A-8AD4-F4B703F8C24B}" presName="conn2-1" presStyleLbl="parChTrans1D2" presStyleIdx="2" presStyleCnt="4"/>
      <dgm:spPr/>
    </dgm:pt>
    <dgm:pt modelId="{55F34F01-835A-444E-9057-76A1666E004B}" type="pres">
      <dgm:prSet presAssocID="{2DE5BAF9-96E4-1C4A-8AD4-F4B703F8C24B}" presName="connTx" presStyleLbl="parChTrans1D2" presStyleIdx="2" presStyleCnt="4"/>
      <dgm:spPr/>
    </dgm:pt>
    <dgm:pt modelId="{BCFA24FD-007C-1F46-A02B-436DC4ADBBC9}" type="pres">
      <dgm:prSet presAssocID="{DC59E3EE-FEB9-F649-904C-A77931F43557}" presName="root2" presStyleCnt="0"/>
      <dgm:spPr/>
    </dgm:pt>
    <dgm:pt modelId="{127BCFD0-696D-7342-9537-1AC26AFE4CE9}" type="pres">
      <dgm:prSet presAssocID="{DC59E3EE-FEB9-F649-904C-A77931F43557}" presName="LevelTwoTextNode" presStyleLbl="node2" presStyleIdx="2" presStyleCnt="4">
        <dgm:presLayoutVars>
          <dgm:chPref val="3"/>
        </dgm:presLayoutVars>
      </dgm:prSet>
      <dgm:spPr/>
    </dgm:pt>
    <dgm:pt modelId="{5EE0D9A4-677B-0848-8B6A-8E2321FB8407}" type="pres">
      <dgm:prSet presAssocID="{DC59E3EE-FEB9-F649-904C-A77931F43557}" presName="level3hierChild" presStyleCnt="0"/>
      <dgm:spPr/>
    </dgm:pt>
    <dgm:pt modelId="{321F4A46-A2FC-3F48-974E-2AC65258FF9C}" type="pres">
      <dgm:prSet presAssocID="{8D90397C-E3E7-3343-8472-B48E2A664BD8}" presName="conn2-1" presStyleLbl="parChTrans1D2" presStyleIdx="3" presStyleCnt="4"/>
      <dgm:spPr/>
    </dgm:pt>
    <dgm:pt modelId="{14CCED62-A9F5-D24D-907F-6D052E9093F1}" type="pres">
      <dgm:prSet presAssocID="{8D90397C-E3E7-3343-8472-B48E2A664BD8}" presName="connTx" presStyleLbl="parChTrans1D2" presStyleIdx="3" presStyleCnt="4"/>
      <dgm:spPr/>
    </dgm:pt>
    <dgm:pt modelId="{5118CC27-5D12-604B-A529-402376F48653}" type="pres">
      <dgm:prSet presAssocID="{F3CEEA9D-C9CA-6E42-912F-242FD1C61C84}" presName="root2" presStyleCnt="0"/>
      <dgm:spPr/>
    </dgm:pt>
    <dgm:pt modelId="{BDAE8061-C7E2-F846-9C8E-7CD383A7F84F}" type="pres">
      <dgm:prSet presAssocID="{F3CEEA9D-C9CA-6E42-912F-242FD1C61C84}" presName="LevelTwoTextNode" presStyleLbl="node2" presStyleIdx="3" presStyleCnt="4">
        <dgm:presLayoutVars>
          <dgm:chPref val="3"/>
        </dgm:presLayoutVars>
      </dgm:prSet>
      <dgm:spPr/>
    </dgm:pt>
    <dgm:pt modelId="{972191B7-F643-3B40-B52F-C6E4ADC1F39F}" type="pres">
      <dgm:prSet presAssocID="{F3CEEA9D-C9CA-6E42-912F-242FD1C61C84}" presName="level3hierChild" presStyleCnt="0"/>
      <dgm:spPr/>
    </dgm:pt>
  </dgm:ptLst>
  <dgm:cxnLst>
    <dgm:cxn modelId="{C3FA240C-D9A8-5D4C-B585-5375C47064CF}" type="presOf" srcId="{272563FF-4610-4043-AC60-8B196AA27813}" destId="{00316C26-07D4-3E40-81FA-01B7367A3FB4}" srcOrd="0" destOrd="0" presId="urn:microsoft.com/office/officeart/2008/layout/HorizontalMultiLevelHierarchy"/>
    <dgm:cxn modelId="{71305214-C889-A44A-8BCA-796364BE323B}" type="presOf" srcId="{7723F709-2EAE-F147-A903-C39C857D1908}" destId="{4DD32BBD-E98E-544D-9D6A-61B8B2F5C6E3}" srcOrd="0" destOrd="0" presId="urn:microsoft.com/office/officeart/2008/layout/HorizontalMultiLevelHierarchy"/>
    <dgm:cxn modelId="{914BD918-21B9-FD43-A0F9-CCE39E87D63C}" srcId="{7723F709-2EAE-F147-A903-C39C857D1908}" destId="{DC59E3EE-FEB9-F649-904C-A77931F43557}" srcOrd="2" destOrd="0" parTransId="{2DE5BAF9-96E4-1C4A-8AD4-F4B703F8C24B}" sibTransId="{12529D84-BB6D-A440-8917-F696F7006B9E}"/>
    <dgm:cxn modelId="{3F46C02F-F86F-A04A-8B79-0C3072E87A0E}" type="presOf" srcId="{070E064F-4416-8F42-B9CD-D386BF045A06}" destId="{67902D8C-1D27-1349-884C-A7D1FA21B4EA}" srcOrd="1" destOrd="0" presId="urn:microsoft.com/office/officeart/2008/layout/HorizontalMultiLevelHierarchy"/>
    <dgm:cxn modelId="{CA979A38-E4D7-9B47-BAAE-7492605A34E9}" srcId="{7723F709-2EAE-F147-A903-C39C857D1908}" destId="{2F0E3C7E-5402-9945-BA95-841403227C66}" srcOrd="0" destOrd="0" parTransId="{070E064F-4416-8F42-B9CD-D386BF045A06}" sibTransId="{798ED7B6-FCFD-9843-995A-9844D7FF76C6}"/>
    <dgm:cxn modelId="{E461B041-4947-8F43-9F15-4C15519A7233}" srcId="{0040EE68-A811-7249-A24A-85A922876338}" destId="{7723F709-2EAE-F147-A903-C39C857D1908}" srcOrd="0" destOrd="0" parTransId="{C8A49D92-F5E2-B945-95F8-A62894709F2A}" sibTransId="{49C3E91C-CA38-234A-B08F-DE5666B0B681}"/>
    <dgm:cxn modelId="{8161AA43-16AE-B141-AD1E-F0C1DACC16C8}" type="presOf" srcId="{8D90397C-E3E7-3343-8472-B48E2A664BD8}" destId="{14CCED62-A9F5-D24D-907F-6D052E9093F1}" srcOrd="1" destOrd="0" presId="urn:microsoft.com/office/officeart/2008/layout/HorizontalMultiLevelHierarchy"/>
    <dgm:cxn modelId="{0929A961-55A2-BC47-84C4-F890BBDB6931}" srcId="{7723F709-2EAE-F147-A903-C39C857D1908}" destId="{272563FF-4610-4043-AC60-8B196AA27813}" srcOrd="1" destOrd="0" parTransId="{45CE9DC0-11D1-A849-A888-1C0E4957107C}" sibTransId="{E23EA529-7236-EC46-AB4E-0A0C145EE042}"/>
    <dgm:cxn modelId="{48063F6C-FEF9-1340-BC69-02A4C6CA03A1}" type="presOf" srcId="{2DE5BAF9-96E4-1C4A-8AD4-F4B703F8C24B}" destId="{55F34F01-835A-444E-9057-76A1666E004B}" srcOrd="1" destOrd="0" presId="urn:microsoft.com/office/officeart/2008/layout/HorizontalMultiLevelHierarchy"/>
    <dgm:cxn modelId="{27D32A85-0594-E14A-9A7A-1C69D831F70E}" type="presOf" srcId="{DC59E3EE-FEB9-F649-904C-A77931F43557}" destId="{127BCFD0-696D-7342-9537-1AC26AFE4CE9}" srcOrd="0" destOrd="0" presId="urn:microsoft.com/office/officeart/2008/layout/HorizontalMultiLevelHierarchy"/>
    <dgm:cxn modelId="{8CA55C86-8903-9C4E-ABA6-DEEE3DEC4C55}" type="presOf" srcId="{45CE9DC0-11D1-A849-A888-1C0E4957107C}" destId="{2467AB15-CB51-EB4F-BA5B-E16EA3C8CF32}" srcOrd="1" destOrd="0" presId="urn:microsoft.com/office/officeart/2008/layout/HorizontalMultiLevelHierarchy"/>
    <dgm:cxn modelId="{F7BC6D8B-CA7A-C24B-B615-2A3E4F161580}" type="presOf" srcId="{070E064F-4416-8F42-B9CD-D386BF045A06}" destId="{319AEEFA-355B-9940-9546-6DCA7AF5E539}" srcOrd="0" destOrd="0" presId="urn:microsoft.com/office/officeart/2008/layout/HorizontalMultiLevelHierarchy"/>
    <dgm:cxn modelId="{C5D537A8-3B3A-C14D-BC13-F6C75723ABBA}" type="presOf" srcId="{8D90397C-E3E7-3343-8472-B48E2A664BD8}" destId="{321F4A46-A2FC-3F48-974E-2AC65258FF9C}" srcOrd="0" destOrd="0" presId="urn:microsoft.com/office/officeart/2008/layout/HorizontalMultiLevelHierarchy"/>
    <dgm:cxn modelId="{3BFB73C8-943B-D449-8D13-A0B65A9314C6}" type="presOf" srcId="{0040EE68-A811-7249-A24A-85A922876338}" destId="{24A52530-DE05-BF4F-86C6-655FC79C17A0}" srcOrd="0" destOrd="0" presId="urn:microsoft.com/office/officeart/2008/layout/HorizontalMultiLevelHierarchy"/>
    <dgm:cxn modelId="{3F2E03CF-7291-9742-AA37-649BCE2C2ABA}" type="presOf" srcId="{2F0E3C7E-5402-9945-BA95-841403227C66}" destId="{A061061C-D4D4-0A49-99DE-EDC52BD674D4}" srcOrd="0" destOrd="0" presId="urn:microsoft.com/office/officeart/2008/layout/HorizontalMultiLevelHierarchy"/>
    <dgm:cxn modelId="{48A6DCF3-7E1F-494E-977F-81D49C6DB4F3}" type="presOf" srcId="{45CE9DC0-11D1-A849-A888-1C0E4957107C}" destId="{FEB5993C-6E6D-4E42-816F-FCA2788E08BB}" srcOrd="0" destOrd="0" presId="urn:microsoft.com/office/officeart/2008/layout/HorizontalMultiLevelHierarchy"/>
    <dgm:cxn modelId="{049100F8-DCF8-9342-BC50-D1BB85031CFC}" type="presOf" srcId="{F3CEEA9D-C9CA-6E42-912F-242FD1C61C84}" destId="{BDAE8061-C7E2-F846-9C8E-7CD383A7F84F}" srcOrd="0" destOrd="0" presId="urn:microsoft.com/office/officeart/2008/layout/HorizontalMultiLevelHierarchy"/>
    <dgm:cxn modelId="{B48C6FF8-C58B-4544-B442-9B8842B48290}" srcId="{7723F709-2EAE-F147-A903-C39C857D1908}" destId="{F3CEEA9D-C9CA-6E42-912F-242FD1C61C84}" srcOrd="3" destOrd="0" parTransId="{8D90397C-E3E7-3343-8472-B48E2A664BD8}" sibTransId="{4FE07AC9-422D-CD4E-980B-C943CD6442D0}"/>
    <dgm:cxn modelId="{758360FA-F911-0147-A997-0F66579F2E74}" type="presOf" srcId="{2DE5BAF9-96E4-1C4A-8AD4-F4B703F8C24B}" destId="{8DD831C5-D456-4B41-BE70-3AAC2B042B9A}" srcOrd="0" destOrd="0" presId="urn:microsoft.com/office/officeart/2008/layout/HorizontalMultiLevelHierarchy"/>
    <dgm:cxn modelId="{D642EB63-8E1C-E441-B63D-6C19BDF43652}" type="presParOf" srcId="{24A52530-DE05-BF4F-86C6-655FC79C17A0}" destId="{3264E58D-D593-D44B-9A64-4ED3F891877C}" srcOrd="0" destOrd="0" presId="urn:microsoft.com/office/officeart/2008/layout/HorizontalMultiLevelHierarchy"/>
    <dgm:cxn modelId="{BEA7ABCA-BF90-504B-B9EA-CE0438C681BB}" type="presParOf" srcId="{3264E58D-D593-D44B-9A64-4ED3F891877C}" destId="{4DD32BBD-E98E-544D-9D6A-61B8B2F5C6E3}" srcOrd="0" destOrd="0" presId="urn:microsoft.com/office/officeart/2008/layout/HorizontalMultiLevelHierarchy"/>
    <dgm:cxn modelId="{38978ADD-5D64-894D-BF8D-821AA55EBEC0}" type="presParOf" srcId="{3264E58D-D593-D44B-9A64-4ED3F891877C}" destId="{80887F48-1669-CD4A-B3A4-63211209B333}" srcOrd="1" destOrd="0" presId="urn:microsoft.com/office/officeart/2008/layout/HorizontalMultiLevelHierarchy"/>
    <dgm:cxn modelId="{C28E328D-D375-D34C-88EC-0F06E474D51A}" type="presParOf" srcId="{80887F48-1669-CD4A-B3A4-63211209B333}" destId="{319AEEFA-355B-9940-9546-6DCA7AF5E539}" srcOrd="0" destOrd="0" presId="urn:microsoft.com/office/officeart/2008/layout/HorizontalMultiLevelHierarchy"/>
    <dgm:cxn modelId="{FD8D88C8-8732-DA40-9F53-84A87A830EF6}" type="presParOf" srcId="{319AEEFA-355B-9940-9546-6DCA7AF5E539}" destId="{67902D8C-1D27-1349-884C-A7D1FA21B4EA}" srcOrd="0" destOrd="0" presId="urn:microsoft.com/office/officeart/2008/layout/HorizontalMultiLevelHierarchy"/>
    <dgm:cxn modelId="{4C33B0B2-1491-1C46-B25D-96805FDB4132}" type="presParOf" srcId="{80887F48-1669-CD4A-B3A4-63211209B333}" destId="{E226C7F2-E96D-2D47-803E-A053A89BCC4A}" srcOrd="1" destOrd="0" presId="urn:microsoft.com/office/officeart/2008/layout/HorizontalMultiLevelHierarchy"/>
    <dgm:cxn modelId="{44745253-4B9C-454B-AD07-640C3563DAAC}" type="presParOf" srcId="{E226C7F2-E96D-2D47-803E-A053A89BCC4A}" destId="{A061061C-D4D4-0A49-99DE-EDC52BD674D4}" srcOrd="0" destOrd="0" presId="urn:microsoft.com/office/officeart/2008/layout/HorizontalMultiLevelHierarchy"/>
    <dgm:cxn modelId="{94555ACE-0148-A54F-B497-DFDA4996DC3D}" type="presParOf" srcId="{E226C7F2-E96D-2D47-803E-A053A89BCC4A}" destId="{B8E8A42D-F709-B84A-83F1-F170CCBA233C}" srcOrd="1" destOrd="0" presId="urn:microsoft.com/office/officeart/2008/layout/HorizontalMultiLevelHierarchy"/>
    <dgm:cxn modelId="{3E707133-AB26-C94F-93E3-F6EA5142954F}" type="presParOf" srcId="{80887F48-1669-CD4A-B3A4-63211209B333}" destId="{FEB5993C-6E6D-4E42-816F-FCA2788E08BB}" srcOrd="2" destOrd="0" presId="urn:microsoft.com/office/officeart/2008/layout/HorizontalMultiLevelHierarchy"/>
    <dgm:cxn modelId="{5E9CC069-4300-9F47-8CE5-56E0A394BACE}" type="presParOf" srcId="{FEB5993C-6E6D-4E42-816F-FCA2788E08BB}" destId="{2467AB15-CB51-EB4F-BA5B-E16EA3C8CF32}" srcOrd="0" destOrd="0" presId="urn:microsoft.com/office/officeart/2008/layout/HorizontalMultiLevelHierarchy"/>
    <dgm:cxn modelId="{B0012D86-A683-EE43-B52C-A0A0C499FB26}" type="presParOf" srcId="{80887F48-1669-CD4A-B3A4-63211209B333}" destId="{0065B007-EDDF-394F-ACFC-C2B7EE82091F}" srcOrd="3" destOrd="0" presId="urn:microsoft.com/office/officeart/2008/layout/HorizontalMultiLevelHierarchy"/>
    <dgm:cxn modelId="{E1201B72-4FE1-F848-9013-2EC36C29F4AD}" type="presParOf" srcId="{0065B007-EDDF-394F-ACFC-C2B7EE82091F}" destId="{00316C26-07D4-3E40-81FA-01B7367A3FB4}" srcOrd="0" destOrd="0" presId="urn:microsoft.com/office/officeart/2008/layout/HorizontalMultiLevelHierarchy"/>
    <dgm:cxn modelId="{23BBD546-FF9D-1F40-B776-1A2A4C03AAA7}" type="presParOf" srcId="{0065B007-EDDF-394F-ACFC-C2B7EE82091F}" destId="{09A87A23-C4C0-404D-8B98-A48F24C6BAD3}" srcOrd="1" destOrd="0" presId="urn:microsoft.com/office/officeart/2008/layout/HorizontalMultiLevelHierarchy"/>
    <dgm:cxn modelId="{E874594A-2A61-F24B-A17C-A5D26320277F}" type="presParOf" srcId="{80887F48-1669-CD4A-B3A4-63211209B333}" destId="{8DD831C5-D456-4B41-BE70-3AAC2B042B9A}" srcOrd="4" destOrd="0" presId="urn:microsoft.com/office/officeart/2008/layout/HorizontalMultiLevelHierarchy"/>
    <dgm:cxn modelId="{7F24BBCE-B3AA-864E-8225-933B06E65AAA}" type="presParOf" srcId="{8DD831C5-D456-4B41-BE70-3AAC2B042B9A}" destId="{55F34F01-835A-444E-9057-76A1666E004B}" srcOrd="0" destOrd="0" presId="urn:microsoft.com/office/officeart/2008/layout/HorizontalMultiLevelHierarchy"/>
    <dgm:cxn modelId="{F822EC94-E44A-6E4D-B8F7-BDC319765B76}" type="presParOf" srcId="{80887F48-1669-CD4A-B3A4-63211209B333}" destId="{BCFA24FD-007C-1F46-A02B-436DC4ADBBC9}" srcOrd="5" destOrd="0" presId="urn:microsoft.com/office/officeart/2008/layout/HorizontalMultiLevelHierarchy"/>
    <dgm:cxn modelId="{89EFCF06-A831-9D41-8215-3352B0957DDE}" type="presParOf" srcId="{BCFA24FD-007C-1F46-A02B-436DC4ADBBC9}" destId="{127BCFD0-696D-7342-9537-1AC26AFE4CE9}" srcOrd="0" destOrd="0" presId="urn:microsoft.com/office/officeart/2008/layout/HorizontalMultiLevelHierarchy"/>
    <dgm:cxn modelId="{CA88EBBC-36F9-2A4D-957D-4E51A142F5DC}" type="presParOf" srcId="{BCFA24FD-007C-1F46-A02B-436DC4ADBBC9}" destId="{5EE0D9A4-677B-0848-8B6A-8E2321FB8407}" srcOrd="1" destOrd="0" presId="urn:microsoft.com/office/officeart/2008/layout/HorizontalMultiLevelHierarchy"/>
    <dgm:cxn modelId="{16A4C05F-787F-1E4E-9BC0-2FB600DE2FCA}" type="presParOf" srcId="{80887F48-1669-CD4A-B3A4-63211209B333}" destId="{321F4A46-A2FC-3F48-974E-2AC65258FF9C}" srcOrd="6" destOrd="0" presId="urn:microsoft.com/office/officeart/2008/layout/HorizontalMultiLevelHierarchy"/>
    <dgm:cxn modelId="{8991E5E1-0F77-6441-A0EE-0BD147CB9A55}" type="presParOf" srcId="{321F4A46-A2FC-3F48-974E-2AC65258FF9C}" destId="{14CCED62-A9F5-D24D-907F-6D052E9093F1}" srcOrd="0" destOrd="0" presId="urn:microsoft.com/office/officeart/2008/layout/HorizontalMultiLevelHierarchy"/>
    <dgm:cxn modelId="{27914115-C63B-F547-96EE-285F6E0D99F1}" type="presParOf" srcId="{80887F48-1669-CD4A-B3A4-63211209B333}" destId="{5118CC27-5D12-604B-A529-402376F48653}" srcOrd="7" destOrd="0" presId="urn:microsoft.com/office/officeart/2008/layout/HorizontalMultiLevelHierarchy"/>
    <dgm:cxn modelId="{A27DC066-F01D-E548-912F-B933BD781026}" type="presParOf" srcId="{5118CC27-5D12-604B-A529-402376F48653}" destId="{BDAE8061-C7E2-F846-9C8E-7CD383A7F84F}" srcOrd="0" destOrd="0" presId="urn:microsoft.com/office/officeart/2008/layout/HorizontalMultiLevelHierarchy"/>
    <dgm:cxn modelId="{27A06E09-A459-FD48-8C91-AFFC3380A6FC}" type="presParOf" srcId="{5118CC27-5D12-604B-A529-402376F48653}" destId="{972191B7-F643-3B40-B52F-C6E4ADC1F39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071035-6F37-0F49-AA63-5E5D5193EEF4}" type="doc">
      <dgm:prSet loTypeId="urn:microsoft.com/office/officeart/2005/8/layout/hLis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47501BD-ECA2-A041-A931-B84F9151FC21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Design Process</a:t>
          </a:r>
        </a:p>
      </dgm:t>
    </dgm:pt>
    <dgm:pt modelId="{C594240D-AF3E-484A-BE51-ED51B67E9DA6}" type="parTrans" cxnId="{DD63284A-ED88-BA40-918A-CB6D11B37D04}">
      <dgm:prSet/>
      <dgm:spPr/>
      <dgm:t>
        <a:bodyPr/>
        <a:lstStyle/>
        <a:p>
          <a:endParaRPr lang="en-US"/>
        </a:p>
      </dgm:t>
    </dgm:pt>
    <dgm:pt modelId="{9C1F8450-CF55-1B44-A193-FDE346DBEBE7}" type="sibTrans" cxnId="{DD63284A-ED88-BA40-918A-CB6D11B37D04}">
      <dgm:prSet/>
      <dgm:spPr/>
      <dgm:t>
        <a:bodyPr/>
        <a:lstStyle/>
        <a:p>
          <a:endParaRPr lang="en-US"/>
        </a:p>
      </dgm:t>
    </dgm:pt>
    <dgm:pt modelId="{B7F55455-9D49-7945-B062-E45B35976050}">
      <dgm:prSet phldrT="[Text]"/>
      <dgm:spPr/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/>
            <a:t>Products designed FOR seniors, not WITH them</a:t>
          </a:r>
          <a:endParaRPr lang="en-US" dirty="0"/>
        </a:p>
      </dgm:t>
    </dgm:pt>
    <dgm:pt modelId="{951C42C6-80BD-A94F-A7D9-BB75472A227C}" type="parTrans" cxnId="{0F29B638-C301-4544-8348-28D02DCD7A6A}">
      <dgm:prSet/>
      <dgm:spPr/>
      <dgm:t>
        <a:bodyPr/>
        <a:lstStyle/>
        <a:p>
          <a:endParaRPr lang="en-US"/>
        </a:p>
      </dgm:t>
    </dgm:pt>
    <dgm:pt modelId="{844E294B-1B1C-4740-AD51-89EB2D2EB6F9}" type="sibTrans" cxnId="{0F29B638-C301-4544-8348-28D02DCD7A6A}">
      <dgm:prSet/>
      <dgm:spPr/>
      <dgm:t>
        <a:bodyPr/>
        <a:lstStyle/>
        <a:p>
          <a:endParaRPr lang="en-US"/>
        </a:p>
      </dgm:t>
    </dgm:pt>
    <dgm:pt modelId="{B2499203-9C66-FF4B-9312-3EA403C628A5}">
      <dgm:prSet phldrT="[Text]"/>
      <dgm:spPr>
        <a:solidFill>
          <a:schemeClr val="accent4"/>
        </a:solidFill>
      </dgm:spPr>
      <dgm:t>
        <a:bodyPr/>
        <a:lstStyle/>
        <a:p>
          <a:pPr>
            <a:buNone/>
          </a:pPr>
          <a:r>
            <a:rPr lang="en-US" b="1" dirty="0"/>
            <a:t>Primary User</a:t>
          </a:r>
          <a:endParaRPr lang="en-US" dirty="0"/>
        </a:p>
      </dgm:t>
    </dgm:pt>
    <dgm:pt modelId="{F9B793F3-6B6B-3D45-BB29-36E374AC07DC}" type="parTrans" cxnId="{BADB1A91-64E9-484B-865C-2BF6EE852BD2}">
      <dgm:prSet/>
      <dgm:spPr/>
      <dgm:t>
        <a:bodyPr/>
        <a:lstStyle/>
        <a:p>
          <a:endParaRPr lang="en-US"/>
        </a:p>
      </dgm:t>
    </dgm:pt>
    <dgm:pt modelId="{0D86BB78-8485-D740-A15A-71080CFFD566}" type="sibTrans" cxnId="{BADB1A91-64E9-484B-865C-2BF6EE852BD2}">
      <dgm:prSet/>
      <dgm:spPr/>
      <dgm:t>
        <a:bodyPr/>
        <a:lstStyle/>
        <a:p>
          <a:endParaRPr lang="en-US"/>
        </a:p>
      </dgm:t>
    </dgm:pt>
    <dgm:pt modelId="{5E4AC18C-A63D-684A-97BF-FC40A9C44CD1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Caregivers positioned as main users</a:t>
          </a:r>
        </a:p>
      </dgm:t>
    </dgm:pt>
    <dgm:pt modelId="{C675A687-ADAE-D24E-9003-3A3E29B200D5}" type="parTrans" cxnId="{AB8F34AE-634B-8F4E-AA34-B8181767CCCB}">
      <dgm:prSet/>
      <dgm:spPr/>
      <dgm:t>
        <a:bodyPr/>
        <a:lstStyle/>
        <a:p>
          <a:endParaRPr lang="en-US"/>
        </a:p>
      </dgm:t>
    </dgm:pt>
    <dgm:pt modelId="{2DFAEC57-1278-D145-B309-5F407F646177}" type="sibTrans" cxnId="{AB8F34AE-634B-8F4E-AA34-B8181767CCCB}">
      <dgm:prSet/>
      <dgm:spPr/>
      <dgm:t>
        <a:bodyPr/>
        <a:lstStyle/>
        <a:p>
          <a:endParaRPr lang="en-US"/>
        </a:p>
      </dgm:t>
    </dgm:pt>
    <dgm:pt modelId="{D3B7F17C-131A-E54A-93DF-54285820917C}">
      <dgm:prSet phldrT="[Text]"/>
      <dgm:spPr>
        <a:solidFill>
          <a:schemeClr val="accent5"/>
        </a:solidFill>
      </dgm:spPr>
      <dgm:t>
        <a:bodyPr/>
        <a:lstStyle/>
        <a:p>
          <a:pPr>
            <a:buNone/>
          </a:pPr>
          <a:r>
            <a:rPr lang="en-US" b="1" dirty="0"/>
            <a:t>Product Focus</a:t>
          </a:r>
          <a:endParaRPr lang="en-US" dirty="0"/>
        </a:p>
      </dgm:t>
    </dgm:pt>
    <dgm:pt modelId="{F6A0A779-DCAD-A540-B4FA-B1935C439B02}" type="parTrans" cxnId="{179268C5-25EB-D14E-82B2-006C1B85A00A}">
      <dgm:prSet/>
      <dgm:spPr/>
      <dgm:t>
        <a:bodyPr/>
        <a:lstStyle/>
        <a:p>
          <a:endParaRPr lang="en-US"/>
        </a:p>
      </dgm:t>
    </dgm:pt>
    <dgm:pt modelId="{8FEDCEC9-4F7F-314D-AF0F-DBD381927C6B}" type="sibTrans" cxnId="{179268C5-25EB-D14E-82B2-006C1B85A00A}">
      <dgm:prSet/>
      <dgm:spPr/>
      <dgm:t>
        <a:bodyPr/>
        <a:lstStyle/>
        <a:p>
          <a:endParaRPr lang="en-US"/>
        </a:p>
      </dgm:t>
    </dgm:pt>
    <dgm:pt modelId="{786CCE0E-8A19-0E41-8D44-EA3D4B432B87}">
      <dgm:prSet phldrT="[Text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Health-domain dominated (fall detection, medication reminders, health monitoring)</a:t>
          </a:r>
        </a:p>
      </dgm:t>
    </dgm:pt>
    <dgm:pt modelId="{9970B077-C5E0-D74D-AE38-F38F9BDC878A}" type="parTrans" cxnId="{817E5EF6-7CB1-204B-AF66-FC3233F5DE33}">
      <dgm:prSet/>
      <dgm:spPr/>
      <dgm:t>
        <a:bodyPr/>
        <a:lstStyle/>
        <a:p>
          <a:endParaRPr lang="en-US"/>
        </a:p>
      </dgm:t>
    </dgm:pt>
    <dgm:pt modelId="{480B8617-94CD-FA4E-85C3-D4242B8E027E}" type="sibTrans" cxnId="{817E5EF6-7CB1-204B-AF66-FC3233F5DE33}">
      <dgm:prSet/>
      <dgm:spPr/>
      <dgm:t>
        <a:bodyPr/>
        <a:lstStyle/>
        <a:p>
          <a:endParaRPr lang="en-US"/>
        </a:p>
      </dgm:t>
    </dgm:pt>
    <dgm:pt modelId="{84AB9F80-4F40-D248-89C4-48EFE55BCDD1}">
      <dgm:prSet/>
      <dgm:spPr/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/>
            <a:t>Minimal meaningful co-design or participation</a:t>
          </a:r>
        </a:p>
      </dgm:t>
    </dgm:pt>
    <dgm:pt modelId="{00E3EFAD-7221-2440-8138-C8022AC78432}" type="parTrans" cxnId="{B42A1388-8951-0141-9C22-E19A716BE245}">
      <dgm:prSet/>
      <dgm:spPr/>
      <dgm:t>
        <a:bodyPr/>
        <a:lstStyle/>
        <a:p>
          <a:endParaRPr lang="en-US"/>
        </a:p>
      </dgm:t>
    </dgm:pt>
    <dgm:pt modelId="{71AE25C4-64C8-994B-AEB6-14B28602B62B}" type="sibTrans" cxnId="{B42A1388-8951-0141-9C22-E19A716BE245}">
      <dgm:prSet/>
      <dgm:spPr/>
      <dgm:t>
        <a:bodyPr/>
        <a:lstStyle/>
        <a:p>
          <a:endParaRPr lang="en-US"/>
        </a:p>
      </dgm:t>
    </dgm:pt>
    <dgm:pt modelId="{64593076-6A37-B749-9B51-DA4BCF2AC7EA}">
      <dgm:prSet/>
      <dgm:spPr/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Senior voices systematically excluded</a:t>
          </a:r>
        </a:p>
      </dgm:t>
    </dgm:pt>
    <dgm:pt modelId="{A3C53E65-4D1A-9E4C-9427-55DC0459620E}" type="parTrans" cxnId="{B49A9805-3B08-B94D-95F6-C44501AAA6F0}">
      <dgm:prSet/>
      <dgm:spPr/>
      <dgm:t>
        <a:bodyPr/>
        <a:lstStyle/>
        <a:p>
          <a:endParaRPr lang="en-US"/>
        </a:p>
      </dgm:t>
    </dgm:pt>
    <dgm:pt modelId="{9C19D351-BF52-3E45-B8FC-6339A7AB00C9}" type="sibTrans" cxnId="{B49A9805-3B08-B94D-95F6-C44501AAA6F0}">
      <dgm:prSet/>
      <dgm:spPr/>
      <dgm:t>
        <a:bodyPr/>
        <a:lstStyle/>
        <a:p>
          <a:endParaRPr lang="en-US"/>
        </a:p>
      </dgm:t>
    </dgm:pt>
    <dgm:pt modelId="{2B5EB0EA-EB5F-5F40-952C-D8FFB0FBA37D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Seniors become passive subjects of monitoring</a:t>
          </a:r>
        </a:p>
      </dgm:t>
    </dgm:pt>
    <dgm:pt modelId="{A4239689-7284-5C40-8874-1915308E7140}" type="parTrans" cxnId="{551E3D40-19EB-544C-8313-1210C2A33FDE}">
      <dgm:prSet/>
      <dgm:spPr/>
      <dgm:t>
        <a:bodyPr/>
        <a:lstStyle/>
        <a:p>
          <a:endParaRPr lang="en-US"/>
        </a:p>
      </dgm:t>
    </dgm:pt>
    <dgm:pt modelId="{8E0AD51C-9ADA-7441-9C6C-AF7C7CC759F9}" type="sibTrans" cxnId="{551E3D40-19EB-544C-8313-1210C2A33FDE}">
      <dgm:prSet/>
      <dgm:spPr/>
      <dgm:t>
        <a:bodyPr/>
        <a:lstStyle/>
        <a:p>
          <a:endParaRPr lang="en-US"/>
        </a:p>
      </dgm:t>
    </dgm:pt>
    <dgm:pt modelId="{16790AD1-DB11-284F-BEAF-C78FA613E726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Contradicts values of independence and agency</a:t>
          </a:r>
        </a:p>
      </dgm:t>
    </dgm:pt>
    <dgm:pt modelId="{4F2C696F-755D-A645-AF8D-F198C7466152}" type="parTrans" cxnId="{A54C1AE9-8F22-2849-8873-7021043483AF}">
      <dgm:prSet/>
      <dgm:spPr/>
      <dgm:t>
        <a:bodyPr/>
        <a:lstStyle/>
        <a:p>
          <a:endParaRPr lang="en-US"/>
        </a:p>
      </dgm:t>
    </dgm:pt>
    <dgm:pt modelId="{24C4C4D5-BD5B-1B43-AFD6-224BAA89BBC1}" type="sibTrans" cxnId="{A54C1AE9-8F22-2849-8873-7021043483AF}">
      <dgm:prSet/>
      <dgm:spPr/>
      <dgm:t>
        <a:bodyPr/>
        <a:lstStyle/>
        <a:p>
          <a:endParaRPr lang="en-US"/>
        </a:p>
      </dgm:t>
    </dgm:pt>
    <dgm:pt modelId="{A0B11D33-30DB-5742-9664-FAFB5B4D4F8D}">
      <dgm:prSet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/>
            <a:t>Disease management rather than wellbeing support</a:t>
          </a:r>
        </a:p>
      </dgm:t>
    </dgm:pt>
    <dgm:pt modelId="{B973DA7C-7812-3F4F-B856-DE28705C9978}" type="parTrans" cxnId="{D4F46589-8E63-6F42-8C5D-904F5B3962B7}">
      <dgm:prSet/>
      <dgm:spPr/>
      <dgm:t>
        <a:bodyPr/>
        <a:lstStyle/>
        <a:p>
          <a:endParaRPr lang="en-US"/>
        </a:p>
      </dgm:t>
    </dgm:pt>
    <dgm:pt modelId="{945AC06B-4E2C-D04A-A5D4-3764891FDD6D}" type="sibTrans" cxnId="{D4F46589-8E63-6F42-8C5D-904F5B3962B7}">
      <dgm:prSet/>
      <dgm:spPr/>
      <dgm:t>
        <a:bodyPr/>
        <a:lstStyle/>
        <a:p>
          <a:endParaRPr lang="en-US"/>
        </a:p>
      </dgm:t>
    </dgm:pt>
    <dgm:pt modelId="{3879EE9B-3144-AD47-817C-41BCC11B3733}">
      <dgm:prSet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Reactive rather than proactive approach</a:t>
          </a:r>
        </a:p>
      </dgm:t>
    </dgm:pt>
    <dgm:pt modelId="{7C89F8D9-3906-B04B-A710-0A2887105539}" type="parTrans" cxnId="{423492BE-BF9F-7646-9E3C-D844B4DAF489}">
      <dgm:prSet/>
      <dgm:spPr/>
      <dgm:t>
        <a:bodyPr/>
        <a:lstStyle/>
        <a:p>
          <a:endParaRPr lang="en-US"/>
        </a:p>
      </dgm:t>
    </dgm:pt>
    <dgm:pt modelId="{22F5CF70-19EF-744B-A4A3-6E24D52115AF}" type="sibTrans" cxnId="{423492BE-BF9F-7646-9E3C-D844B4DAF489}">
      <dgm:prSet/>
      <dgm:spPr/>
      <dgm:t>
        <a:bodyPr/>
        <a:lstStyle/>
        <a:p>
          <a:endParaRPr lang="en-US"/>
        </a:p>
      </dgm:t>
    </dgm:pt>
    <dgm:pt modelId="{C9EEF4B9-3696-B046-91FC-381B2884CDFF}" type="pres">
      <dgm:prSet presAssocID="{63071035-6F37-0F49-AA63-5E5D5193EEF4}" presName="Name0" presStyleCnt="0">
        <dgm:presLayoutVars>
          <dgm:dir/>
          <dgm:animLvl val="lvl"/>
          <dgm:resizeHandles val="exact"/>
        </dgm:presLayoutVars>
      </dgm:prSet>
      <dgm:spPr/>
    </dgm:pt>
    <dgm:pt modelId="{66F165EC-2545-E54B-9417-7276CA05070E}" type="pres">
      <dgm:prSet presAssocID="{547501BD-ECA2-A041-A931-B84F9151FC21}" presName="composite" presStyleCnt="0"/>
      <dgm:spPr/>
    </dgm:pt>
    <dgm:pt modelId="{1A0F1671-AFF0-5A49-9D0A-5A68964582C2}" type="pres">
      <dgm:prSet presAssocID="{547501BD-ECA2-A041-A931-B84F9151FC2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A4B47F9-4FAE-934D-9D1D-19948389DB05}" type="pres">
      <dgm:prSet presAssocID="{547501BD-ECA2-A041-A931-B84F9151FC21}" presName="desTx" presStyleLbl="alignAccFollowNode1" presStyleIdx="0" presStyleCnt="3">
        <dgm:presLayoutVars>
          <dgm:bulletEnabled val="1"/>
        </dgm:presLayoutVars>
      </dgm:prSet>
      <dgm:spPr/>
    </dgm:pt>
    <dgm:pt modelId="{7458F641-DE3E-9E42-A0A8-BC0939A31A31}" type="pres">
      <dgm:prSet presAssocID="{9C1F8450-CF55-1B44-A193-FDE346DBEBE7}" presName="space" presStyleCnt="0"/>
      <dgm:spPr/>
    </dgm:pt>
    <dgm:pt modelId="{AB332B4F-3A00-EA4D-97AA-B225BC487039}" type="pres">
      <dgm:prSet presAssocID="{B2499203-9C66-FF4B-9312-3EA403C628A5}" presName="composite" presStyleCnt="0"/>
      <dgm:spPr/>
    </dgm:pt>
    <dgm:pt modelId="{E4100662-DA2A-644D-AA2E-C11285405F5C}" type="pres">
      <dgm:prSet presAssocID="{B2499203-9C66-FF4B-9312-3EA403C628A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B9DD647-7207-774F-BB60-6FC118C726CF}" type="pres">
      <dgm:prSet presAssocID="{B2499203-9C66-FF4B-9312-3EA403C628A5}" presName="desTx" presStyleLbl="alignAccFollowNode1" presStyleIdx="1" presStyleCnt="3">
        <dgm:presLayoutVars>
          <dgm:bulletEnabled val="1"/>
        </dgm:presLayoutVars>
      </dgm:prSet>
      <dgm:spPr/>
    </dgm:pt>
    <dgm:pt modelId="{CCD6745E-D7DE-D441-93CC-38CA3A492290}" type="pres">
      <dgm:prSet presAssocID="{0D86BB78-8485-D740-A15A-71080CFFD566}" presName="space" presStyleCnt="0"/>
      <dgm:spPr/>
    </dgm:pt>
    <dgm:pt modelId="{93819478-2EBF-CC42-AB60-6DEEA5122E5C}" type="pres">
      <dgm:prSet presAssocID="{D3B7F17C-131A-E54A-93DF-54285820917C}" presName="composite" presStyleCnt="0"/>
      <dgm:spPr/>
    </dgm:pt>
    <dgm:pt modelId="{5C69A206-F7DD-2C44-AB01-CDD47B1E31B3}" type="pres">
      <dgm:prSet presAssocID="{D3B7F17C-131A-E54A-93DF-54285820917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76DEC9D-92EE-F24B-AB4C-79F1CEEF9C54}" type="pres">
      <dgm:prSet presAssocID="{D3B7F17C-131A-E54A-93DF-54285820917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49A9805-3B08-B94D-95F6-C44501AAA6F0}" srcId="{547501BD-ECA2-A041-A931-B84F9151FC21}" destId="{64593076-6A37-B749-9B51-DA4BCF2AC7EA}" srcOrd="2" destOrd="0" parTransId="{A3C53E65-4D1A-9E4C-9427-55DC0459620E}" sibTransId="{9C19D351-BF52-3E45-B8FC-6339A7AB00C9}"/>
    <dgm:cxn modelId="{E929520C-3FFA-0743-9329-0B6F098862AD}" type="presOf" srcId="{84AB9F80-4F40-D248-89C4-48EFE55BCDD1}" destId="{0A4B47F9-4FAE-934D-9D1D-19948389DB05}" srcOrd="0" destOrd="1" presId="urn:microsoft.com/office/officeart/2005/8/layout/hList1"/>
    <dgm:cxn modelId="{E542CF0E-1C16-E343-B736-D841C32237F7}" type="presOf" srcId="{16790AD1-DB11-284F-BEAF-C78FA613E726}" destId="{9B9DD647-7207-774F-BB60-6FC118C726CF}" srcOrd="0" destOrd="2" presId="urn:microsoft.com/office/officeart/2005/8/layout/hList1"/>
    <dgm:cxn modelId="{0F29B638-C301-4544-8348-28D02DCD7A6A}" srcId="{547501BD-ECA2-A041-A931-B84F9151FC21}" destId="{B7F55455-9D49-7945-B062-E45B35976050}" srcOrd="0" destOrd="0" parTransId="{951C42C6-80BD-A94F-A7D9-BB75472A227C}" sibTransId="{844E294B-1B1C-4740-AD51-89EB2D2EB6F9}"/>
    <dgm:cxn modelId="{73493B39-08F3-E948-953C-01C7F73B9D1C}" type="presOf" srcId="{63071035-6F37-0F49-AA63-5E5D5193EEF4}" destId="{C9EEF4B9-3696-B046-91FC-381B2884CDFF}" srcOrd="0" destOrd="0" presId="urn:microsoft.com/office/officeart/2005/8/layout/hList1"/>
    <dgm:cxn modelId="{551E3D40-19EB-544C-8313-1210C2A33FDE}" srcId="{B2499203-9C66-FF4B-9312-3EA403C628A5}" destId="{2B5EB0EA-EB5F-5F40-952C-D8FFB0FBA37D}" srcOrd="1" destOrd="0" parTransId="{A4239689-7284-5C40-8874-1915308E7140}" sibTransId="{8E0AD51C-9ADA-7441-9C6C-AF7C7CC759F9}"/>
    <dgm:cxn modelId="{AD95EC43-9689-6449-ABBD-59809CF183EC}" type="presOf" srcId="{A0B11D33-30DB-5742-9664-FAFB5B4D4F8D}" destId="{E76DEC9D-92EE-F24B-AB4C-79F1CEEF9C54}" srcOrd="0" destOrd="1" presId="urn:microsoft.com/office/officeart/2005/8/layout/hList1"/>
    <dgm:cxn modelId="{DD63284A-ED88-BA40-918A-CB6D11B37D04}" srcId="{63071035-6F37-0F49-AA63-5E5D5193EEF4}" destId="{547501BD-ECA2-A041-A931-B84F9151FC21}" srcOrd="0" destOrd="0" parTransId="{C594240D-AF3E-484A-BE51-ED51B67E9DA6}" sibTransId="{9C1F8450-CF55-1B44-A193-FDE346DBEBE7}"/>
    <dgm:cxn modelId="{6F2DC251-EB29-7D40-BCA8-AB19EF1797FD}" type="presOf" srcId="{3879EE9B-3144-AD47-817C-41BCC11B3733}" destId="{E76DEC9D-92EE-F24B-AB4C-79F1CEEF9C54}" srcOrd="0" destOrd="2" presId="urn:microsoft.com/office/officeart/2005/8/layout/hList1"/>
    <dgm:cxn modelId="{7DC2E756-1397-A447-92D8-AE872A015988}" type="presOf" srcId="{786CCE0E-8A19-0E41-8D44-EA3D4B432B87}" destId="{E76DEC9D-92EE-F24B-AB4C-79F1CEEF9C54}" srcOrd="0" destOrd="0" presId="urn:microsoft.com/office/officeart/2005/8/layout/hList1"/>
    <dgm:cxn modelId="{4017C45B-1E1E-A845-8171-E945306AC98B}" type="presOf" srcId="{B7F55455-9D49-7945-B062-E45B35976050}" destId="{0A4B47F9-4FAE-934D-9D1D-19948389DB05}" srcOrd="0" destOrd="0" presId="urn:microsoft.com/office/officeart/2005/8/layout/hList1"/>
    <dgm:cxn modelId="{E77C9C71-1F5D-5249-8059-CB4F077A4E48}" type="presOf" srcId="{2B5EB0EA-EB5F-5F40-952C-D8FFB0FBA37D}" destId="{9B9DD647-7207-774F-BB60-6FC118C726CF}" srcOrd="0" destOrd="1" presId="urn:microsoft.com/office/officeart/2005/8/layout/hList1"/>
    <dgm:cxn modelId="{D6A9CD7B-80E1-B242-A7D4-8031DD22542D}" type="presOf" srcId="{5E4AC18C-A63D-684A-97BF-FC40A9C44CD1}" destId="{9B9DD647-7207-774F-BB60-6FC118C726CF}" srcOrd="0" destOrd="0" presId="urn:microsoft.com/office/officeart/2005/8/layout/hList1"/>
    <dgm:cxn modelId="{B42A1388-8951-0141-9C22-E19A716BE245}" srcId="{547501BD-ECA2-A041-A931-B84F9151FC21}" destId="{84AB9F80-4F40-D248-89C4-48EFE55BCDD1}" srcOrd="1" destOrd="0" parTransId="{00E3EFAD-7221-2440-8138-C8022AC78432}" sibTransId="{71AE25C4-64C8-994B-AEB6-14B28602B62B}"/>
    <dgm:cxn modelId="{D4F46589-8E63-6F42-8C5D-904F5B3962B7}" srcId="{D3B7F17C-131A-E54A-93DF-54285820917C}" destId="{A0B11D33-30DB-5742-9664-FAFB5B4D4F8D}" srcOrd="1" destOrd="0" parTransId="{B973DA7C-7812-3F4F-B856-DE28705C9978}" sibTransId="{945AC06B-4E2C-D04A-A5D4-3764891FDD6D}"/>
    <dgm:cxn modelId="{BADB1A91-64E9-484B-865C-2BF6EE852BD2}" srcId="{63071035-6F37-0F49-AA63-5E5D5193EEF4}" destId="{B2499203-9C66-FF4B-9312-3EA403C628A5}" srcOrd="1" destOrd="0" parTransId="{F9B793F3-6B6B-3D45-BB29-36E374AC07DC}" sibTransId="{0D86BB78-8485-D740-A15A-71080CFFD566}"/>
    <dgm:cxn modelId="{56BDAE91-D434-EE4E-A998-F36D39BFD044}" type="presOf" srcId="{547501BD-ECA2-A041-A931-B84F9151FC21}" destId="{1A0F1671-AFF0-5A49-9D0A-5A68964582C2}" srcOrd="0" destOrd="0" presId="urn:microsoft.com/office/officeart/2005/8/layout/hList1"/>
    <dgm:cxn modelId="{AB8F34AE-634B-8F4E-AA34-B8181767CCCB}" srcId="{B2499203-9C66-FF4B-9312-3EA403C628A5}" destId="{5E4AC18C-A63D-684A-97BF-FC40A9C44CD1}" srcOrd="0" destOrd="0" parTransId="{C675A687-ADAE-D24E-9003-3A3E29B200D5}" sibTransId="{2DFAEC57-1278-D145-B309-5F407F646177}"/>
    <dgm:cxn modelId="{423492BE-BF9F-7646-9E3C-D844B4DAF489}" srcId="{D3B7F17C-131A-E54A-93DF-54285820917C}" destId="{3879EE9B-3144-AD47-817C-41BCC11B3733}" srcOrd="2" destOrd="0" parTransId="{7C89F8D9-3906-B04B-A710-0A2887105539}" sibTransId="{22F5CF70-19EF-744B-A4A3-6E24D52115AF}"/>
    <dgm:cxn modelId="{8C53F4C4-420B-5046-B799-F0CAC11BEDF0}" type="presOf" srcId="{64593076-6A37-B749-9B51-DA4BCF2AC7EA}" destId="{0A4B47F9-4FAE-934D-9D1D-19948389DB05}" srcOrd="0" destOrd="2" presId="urn:microsoft.com/office/officeart/2005/8/layout/hList1"/>
    <dgm:cxn modelId="{179268C5-25EB-D14E-82B2-006C1B85A00A}" srcId="{63071035-6F37-0F49-AA63-5E5D5193EEF4}" destId="{D3B7F17C-131A-E54A-93DF-54285820917C}" srcOrd="2" destOrd="0" parTransId="{F6A0A779-DCAD-A540-B4FA-B1935C439B02}" sibTransId="{8FEDCEC9-4F7F-314D-AF0F-DBD381927C6B}"/>
    <dgm:cxn modelId="{79271CDB-2A6B-8547-8A91-1A3AEDF54F7F}" type="presOf" srcId="{D3B7F17C-131A-E54A-93DF-54285820917C}" destId="{5C69A206-F7DD-2C44-AB01-CDD47B1E31B3}" srcOrd="0" destOrd="0" presId="urn:microsoft.com/office/officeart/2005/8/layout/hList1"/>
    <dgm:cxn modelId="{A54C1AE9-8F22-2849-8873-7021043483AF}" srcId="{B2499203-9C66-FF4B-9312-3EA403C628A5}" destId="{16790AD1-DB11-284F-BEAF-C78FA613E726}" srcOrd="2" destOrd="0" parTransId="{4F2C696F-755D-A645-AF8D-F198C7466152}" sibTransId="{24C4C4D5-BD5B-1B43-AFD6-224BAA89BBC1}"/>
    <dgm:cxn modelId="{484C50F1-68E6-6144-BBC5-ECEA0DA12A4F}" type="presOf" srcId="{B2499203-9C66-FF4B-9312-3EA403C628A5}" destId="{E4100662-DA2A-644D-AA2E-C11285405F5C}" srcOrd="0" destOrd="0" presId="urn:microsoft.com/office/officeart/2005/8/layout/hList1"/>
    <dgm:cxn modelId="{817E5EF6-7CB1-204B-AF66-FC3233F5DE33}" srcId="{D3B7F17C-131A-E54A-93DF-54285820917C}" destId="{786CCE0E-8A19-0E41-8D44-EA3D4B432B87}" srcOrd="0" destOrd="0" parTransId="{9970B077-C5E0-D74D-AE38-F38F9BDC878A}" sibTransId="{480B8617-94CD-FA4E-85C3-D4242B8E027E}"/>
    <dgm:cxn modelId="{1AC53050-AC5B-6641-99D3-D8E847B72926}" type="presParOf" srcId="{C9EEF4B9-3696-B046-91FC-381B2884CDFF}" destId="{66F165EC-2545-E54B-9417-7276CA05070E}" srcOrd="0" destOrd="0" presId="urn:microsoft.com/office/officeart/2005/8/layout/hList1"/>
    <dgm:cxn modelId="{DD9DFC8A-5AE6-F247-9546-30293F0B3510}" type="presParOf" srcId="{66F165EC-2545-E54B-9417-7276CA05070E}" destId="{1A0F1671-AFF0-5A49-9D0A-5A68964582C2}" srcOrd="0" destOrd="0" presId="urn:microsoft.com/office/officeart/2005/8/layout/hList1"/>
    <dgm:cxn modelId="{A7109119-3C89-C64B-A933-A70CC930878C}" type="presParOf" srcId="{66F165EC-2545-E54B-9417-7276CA05070E}" destId="{0A4B47F9-4FAE-934D-9D1D-19948389DB05}" srcOrd="1" destOrd="0" presId="urn:microsoft.com/office/officeart/2005/8/layout/hList1"/>
    <dgm:cxn modelId="{6E9380D5-3C12-7646-B85A-B2DD406EDE1A}" type="presParOf" srcId="{C9EEF4B9-3696-B046-91FC-381B2884CDFF}" destId="{7458F641-DE3E-9E42-A0A8-BC0939A31A31}" srcOrd="1" destOrd="0" presId="urn:microsoft.com/office/officeart/2005/8/layout/hList1"/>
    <dgm:cxn modelId="{0ECFB191-F6FA-8948-8D8F-69DB226D8AF8}" type="presParOf" srcId="{C9EEF4B9-3696-B046-91FC-381B2884CDFF}" destId="{AB332B4F-3A00-EA4D-97AA-B225BC487039}" srcOrd="2" destOrd="0" presId="urn:microsoft.com/office/officeart/2005/8/layout/hList1"/>
    <dgm:cxn modelId="{5413B544-E826-474A-BFA1-CCAE31790A6E}" type="presParOf" srcId="{AB332B4F-3A00-EA4D-97AA-B225BC487039}" destId="{E4100662-DA2A-644D-AA2E-C11285405F5C}" srcOrd="0" destOrd="0" presId="urn:microsoft.com/office/officeart/2005/8/layout/hList1"/>
    <dgm:cxn modelId="{CD03C626-4E1E-6A4F-9BF7-A2908E5F94E6}" type="presParOf" srcId="{AB332B4F-3A00-EA4D-97AA-B225BC487039}" destId="{9B9DD647-7207-774F-BB60-6FC118C726CF}" srcOrd="1" destOrd="0" presId="urn:microsoft.com/office/officeart/2005/8/layout/hList1"/>
    <dgm:cxn modelId="{1C445B7A-9768-E240-9EC9-BA664A4E3F50}" type="presParOf" srcId="{C9EEF4B9-3696-B046-91FC-381B2884CDFF}" destId="{CCD6745E-D7DE-D441-93CC-38CA3A492290}" srcOrd="3" destOrd="0" presId="urn:microsoft.com/office/officeart/2005/8/layout/hList1"/>
    <dgm:cxn modelId="{83B6F910-19C3-8848-90BB-EB6ACCAB5180}" type="presParOf" srcId="{C9EEF4B9-3696-B046-91FC-381B2884CDFF}" destId="{93819478-2EBF-CC42-AB60-6DEEA5122E5C}" srcOrd="4" destOrd="0" presId="urn:microsoft.com/office/officeart/2005/8/layout/hList1"/>
    <dgm:cxn modelId="{5C63F3F7-23ED-8B48-80BF-18839850FA4E}" type="presParOf" srcId="{93819478-2EBF-CC42-AB60-6DEEA5122E5C}" destId="{5C69A206-F7DD-2C44-AB01-CDD47B1E31B3}" srcOrd="0" destOrd="0" presId="urn:microsoft.com/office/officeart/2005/8/layout/hList1"/>
    <dgm:cxn modelId="{C6B372F2-6A79-3D44-B008-49944C90C3D9}" type="presParOf" srcId="{93819478-2EBF-CC42-AB60-6DEEA5122E5C}" destId="{E76DEC9D-92EE-F24B-AB4C-79F1CEEF9C5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071035-6F37-0F49-AA63-5E5D5193EEF4}" type="doc">
      <dgm:prSet loTypeId="urn:microsoft.com/office/officeart/2005/8/layout/hLis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47501BD-ECA2-A041-A931-B84F9151FC21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Design Process</a:t>
          </a:r>
        </a:p>
      </dgm:t>
    </dgm:pt>
    <dgm:pt modelId="{C594240D-AF3E-484A-BE51-ED51B67E9DA6}" type="parTrans" cxnId="{DD63284A-ED88-BA40-918A-CB6D11B37D04}">
      <dgm:prSet/>
      <dgm:spPr/>
      <dgm:t>
        <a:bodyPr/>
        <a:lstStyle/>
        <a:p>
          <a:endParaRPr lang="en-US"/>
        </a:p>
      </dgm:t>
    </dgm:pt>
    <dgm:pt modelId="{9C1F8450-CF55-1B44-A193-FDE346DBEBE7}" type="sibTrans" cxnId="{DD63284A-ED88-BA40-918A-CB6D11B37D04}">
      <dgm:prSet/>
      <dgm:spPr/>
      <dgm:t>
        <a:bodyPr/>
        <a:lstStyle/>
        <a:p>
          <a:endParaRPr lang="en-US"/>
        </a:p>
      </dgm:t>
    </dgm:pt>
    <dgm:pt modelId="{B7F55455-9D49-7945-B062-E45B35976050}">
      <dgm:prSet phldrT="[Text]"/>
      <dgm:spPr/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/>
            <a:t>Products designed FOR seniors, not WITH them</a:t>
          </a:r>
          <a:endParaRPr lang="en-US" dirty="0"/>
        </a:p>
      </dgm:t>
    </dgm:pt>
    <dgm:pt modelId="{951C42C6-80BD-A94F-A7D9-BB75472A227C}" type="parTrans" cxnId="{0F29B638-C301-4544-8348-28D02DCD7A6A}">
      <dgm:prSet/>
      <dgm:spPr/>
      <dgm:t>
        <a:bodyPr/>
        <a:lstStyle/>
        <a:p>
          <a:endParaRPr lang="en-US"/>
        </a:p>
      </dgm:t>
    </dgm:pt>
    <dgm:pt modelId="{844E294B-1B1C-4740-AD51-89EB2D2EB6F9}" type="sibTrans" cxnId="{0F29B638-C301-4544-8348-28D02DCD7A6A}">
      <dgm:prSet/>
      <dgm:spPr/>
      <dgm:t>
        <a:bodyPr/>
        <a:lstStyle/>
        <a:p>
          <a:endParaRPr lang="en-US"/>
        </a:p>
      </dgm:t>
    </dgm:pt>
    <dgm:pt modelId="{B2499203-9C66-FF4B-9312-3EA403C628A5}">
      <dgm:prSet phldrT="[Text]"/>
      <dgm:spPr>
        <a:solidFill>
          <a:schemeClr val="accent4"/>
        </a:solidFill>
      </dgm:spPr>
      <dgm:t>
        <a:bodyPr/>
        <a:lstStyle/>
        <a:p>
          <a:pPr>
            <a:buNone/>
          </a:pPr>
          <a:r>
            <a:rPr lang="en-US" b="1" dirty="0"/>
            <a:t>Primary User</a:t>
          </a:r>
          <a:endParaRPr lang="en-US" dirty="0"/>
        </a:p>
      </dgm:t>
    </dgm:pt>
    <dgm:pt modelId="{F9B793F3-6B6B-3D45-BB29-36E374AC07DC}" type="parTrans" cxnId="{BADB1A91-64E9-484B-865C-2BF6EE852BD2}">
      <dgm:prSet/>
      <dgm:spPr/>
      <dgm:t>
        <a:bodyPr/>
        <a:lstStyle/>
        <a:p>
          <a:endParaRPr lang="en-US"/>
        </a:p>
      </dgm:t>
    </dgm:pt>
    <dgm:pt modelId="{0D86BB78-8485-D740-A15A-71080CFFD566}" type="sibTrans" cxnId="{BADB1A91-64E9-484B-865C-2BF6EE852BD2}">
      <dgm:prSet/>
      <dgm:spPr/>
      <dgm:t>
        <a:bodyPr/>
        <a:lstStyle/>
        <a:p>
          <a:endParaRPr lang="en-US"/>
        </a:p>
      </dgm:t>
    </dgm:pt>
    <dgm:pt modelId="{5E4AC18C-A63D-684A-97BF-FC40A9C44CD1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Caregivers positioned as main users</a:t>
          </a:r>
        </a:p>
      </dgm:t>
    </dgm:pt>
    <dgm:pt modelId="{C675A687-ADAE-D24E-9003-3A3E29B200D5}" type="parTrans" cxnId="{AB8F34AE-634B-8F4E-AA34-B8181767CCCB}">
      <dgm:prSet/>
      <dgm:spPr/>
      <dgm:t>
        <a:bodyPr/>
        <a:lstStyle/>
        <a:p>
          <a:endParaRPr lang="en-US"/>
        </a:p>
      </dgm:t>
    </dgm:pt>
    <dgm:pt modelId="{2DFAEC57-1278-D145-B309-5F407F646177}" type="sibTrans" cxnId="{AB8F34AE-634B-8F4E-AA34-B8181767CCCB}">
      <dgm:prSet/>
      <dgm:spPr/>
      <dgm:t>
        <a:bodyPr/>
        <a:lstStyle/>
        <a:p>
          <a:endParaRPr lang="en-US"/>
        </a:p>
      </dgm:t>
    </dgm:pt>
    <dgm:pt modelId="{D3B7F17C-131A-E54A-93DF-54285820917C}">
      <dgm:prSet phldrT="[Text]"/>
      <dgm:spPr>
        <a:solidFill>
          <a:schemeClr val="accent5"/>
        </a:solidFill>
      </dgm:spPr>
      <dgm:t>
        <a:bodyPr/>
        <a:lstStyle/>
        <a:p>
          <a:pPr>
            <a:buNone/>
          </a:pPr>
          <a:r>
            <a:rPr lang="en-US" b="1" dirty="0"/>
            <a:t>Product Focus</a:t>
          </a:r>
          <a:endParaRPr lang="en-US" dirty="0"/>
        </a:p>
      </dgm:t>
    </dgm:pt>
    <dgm:pt modelId="{F6A0A779-DCAD-A540-B4FA-B1935C439B02}" type="parTrans" cxnId="{179268C5-25EB-D14E-82B2-006C1B85A00A}">
      <dgm:prSet/>
      <dgm:spPr/>
      <dgm:t>
        <a:bodyPr/>
        <a:lstStyle/>
        <a:p>
          <a:endParaRPr lang="en-US"/>
        </a:p>
      </dgm:t>
    </dgm:pt>
    <dgm:pt modelId="{8FEDCEC9-4F7F-314D-AF0F-DBD381927C6B}" type="sibTrans" cxnId="{179268C5-25EB-D14E-82B2-006C1B85A00A}">
      <dgm:prSet/>
      <dgm:spPr/>
      <dgm:t>
        <a:bodyPr/>
        <a:lstStyle/>
        <a:p>
          <a:endParaRPr lang="en-US"/>
        </a:p>
      </dgm:t>
    </dgm:pt>
    <dgm:pt modelId="{786CCE0E-8A19-0E41-8D44-EA3D4B432B87}">
      <dgm:prSet phldrT="[Text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Health-domain dominated (fall detection, medication reminders, health monitoring)</a:t>
          </a:r>
        </a:p>
      </dgm:t>
    </dgm:pt>
    <dgm:pt modelId="{9970B077-C5E0-D74D-AE38-F38F9BDC878A}" type="parTrans" cxnId="{817E5EF6-7CB1-204B-AF66-FC3233F5DE33}">
      <dgm:prSet/>
      <dgm:spPr/>
      <dgm:t>
        <a:bodyPr/>
        <a:lstStyle/>
        <a:p>
          <a:endParaRPr lang="en-US"/>
        </a:p>
      </dgm:t>
    </dgm:pt>
    <dgm:pt modelId="{480B8617-94CD-FA4E-85C3-D4242B8E027E}" type="sibTrans" cxnId="{817E5EF6-7CB1-204B-AF66-FC3233F5DE33}">
      <dgm:prSet/>
      <dgm:spPr/>
      <dgm:t>
        <a:bodyPr/>
        <a:lstStyle/>
        <a:p>
          <a:endParaRPr lang="en-US"/>
        </a:p>
      </dgm:t>
    </dgm:pt>
    <dgm:pt modelId="{84AB9F80-4F40-D248-89C4-48EFE55BCDD1}">
      <dgm:prSet/>
      <dgm:spPr/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/>
            <a:t>Minimal meaningful co-design or participation</a:t>
          </a:r>
        </a:p>
      </dgm:t>
    </dgm:pt>
    <dgm:pt modelId="{00E3EFAD-7221-2440-8138-C8022AC78432}" type="parTrans" cxnId="{B42A1388-8951-0141-9C22-E19A716BE245}">
      <dgm:prSet/>
      <dgm:spPr/>
      <dgm:t>
        <a:bodyPr/>
        <a:lstStyle/>
        <a:p>
          <a:endParaRPr lang="en-US"/>
        </a:p>
      </dgm:t>
    </dgm:pt>
    <dgm:pt modelId="{71AE25C4-64C8-994B-AEB6-14B28602B62B}" type="sibTrans" cxnId="{B42A1388-8951-0141-9C22-E19A716BE245}">
      <dgm:prSet/>
      <dgm:spPr/>
      <dgm:t>
        <a:bodyPr/>
        <a:lstStyle/>
        <a:p>
          <a:endParaRPr lang="en-US"/>
        </a:p>
      </dgm:t>
    </dgm:pt>
    <dgm:pt modelId="{64593076-6A37-B749-9B51-DA4BCF2AC7EA}">
      <dgm:prSet/>
      <dgm:spPr/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Senior voices systematically excluded</a:t>
          </a:r>
        </a:p>
      </dgm:t>
    </dgm:pt>
    <dgm:pt modelId="{A3C53E65-4D1A-9E4C-9427-55DC0459620E}" type="parTrans" cxnId="{B49A9805-3B08-B94D-95F6-C44501AAA6F0}">
      <dgm:prSet/>
      <dgm:spPr/>
      <dgm:t>
        <a:bodyPr/>
        <a:lstStyle/>
        <a:p>
          <a:endParaRPr lang="en-US"/>
        </a:p>
      </dgm:t>
    </dgm:pt>
    <dgm:pt modelId="{9C19D351-BF52-3E45-B8FC-6339A7AB00C9}" type="sibTrans" cxnId="{B49A9805-3B08-B94D-95F6-C44501AAA6F0}">
      <dgm:prSet/>
      <dgm:spPr/>
      <dgm:t>
        <a:bodyPr/>
        <a:lstStyle/>
        <a:p>
          <a:endParaRPr lang="en-US"/>
        </a:p>
      </dgm:t>
    </dgm:pt>
    <dgm:pt modelId="{2B5EB0EA-EB5F-5F40-952C-D8FFB0FBA37D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Seniors become passive subjects of monitoring</a:t>
          </a:r>
        </a:p>
      </dgm:t>
    </dgm:pt>
    <dgm:pt modelId="{A4239689-7284-5C40-8874-1915308E7140}" type="parTrans" cxnId="{551E3D40-19EB-544C-8313-1210C2A33FDE}">
      <dgm:prSet/>
      <dgm:spPr/>
      <dgm:t>
        <a:bodyPr/>
        <a:lstStyle/>
        <a:p>
          <a:endParaRPr lang="en-US"/>
        </a:p>
      </dgm:t>
    </dgm:pt>
    <dgm:pt modelId="{8E0AD51C-9ADA-7441-9C6C-AF7C7CC759F9}" type="sibTrans" cxnId="{551E3D40-19EB-544C-8313-1210C2A33FDE}">
      <dgm:prSet/>
      <dgm:spPr/>
      <dgm:t>
        <a:bodyPr/>
        <a:lstStyle/>
        <a:p>
          <a:endParaRPr lang="en-US"/>
        </a:p>
      </dgm:t>
    </dgm:pt>
    <dgm:pt modelId="{16790AD1-DB11-284F-BEAF-C78FA613E726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Contradicts values of independence and agency</a:t>
          </a:r>
        </a:p>
      </dgm:t>
    </dgm:pt>
    <dgm:pt modelId="{4F2C696F-755D-A645-AF8D-F198C7466152}" type="parTrans" cxnId="{A54C1AE9-8F22-2849-8873-7021043483AF}">
      <dgm:prSet/>
      <dgm:spPr/>
      <dgm:t>
        <a:bodyPr/>
        <a:lstStyle/>
        <a:p>
          <a:endParaRPr lang="en-US"/>
        </a:p>
      </dgm:t>
    </dgm:pt>
    <dgm:pt modelId="{24C4C4D5-BD5B-1B43-AFD6-224BAA89BBC1}" type="sibTrans" cxnId="{A54C1AE9-8F22-2849-8873-7021043483AF}">
      <dgm:prSet/>
      <dgm:spPr/>
      <dgm:t>
        <a:bodyPr/>
        <a:lstStyle/>
        <a:p>
          <a:endParaRPr lang="en-US"/>
        </a:p>
      </dgm:t>
    </dgm:pt>
    <dgm:pt modelId="{A0B11D33-30DB-5742-9664-FAFB5B4D4F8D}">
      <dgm:prSet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/>
            <a:t>Disease management rather than wellbeing support</a:t>
          </a:r>
        </a:p>
      </dgm:t>
    </dgm:pt>
    <dgm:pt modelId="{B973DA7C-7812-3F4F-B856-DE28705C9978}" type="parTrans" cxnId="{D4F46589-8E63-6F42-8C5D-904F5B3962B7}">
      <dgm:prSet/>
      <dgm:spPr/>
      <dgm:t>
        <a:bodyPr/>
        <a:lstStyle/>
        <a:p>
          <a:endParaRPr lang="en-US"/>
        </a:p>
      </dgm:t>
    </dgm:pt>
    <dgm:pt modelId="{945AC06B-4E2C-D04A-A5D4-3764891FDD6D}" type="sibTrans" cxnId="{D4F46589-8E63-6F42-8C5D-904F5B3962B7}">
      <dgm:prSet/>
      <dgm:spPr/>
      <dgm:t>
        <a:bodyPr/>
        <a:lstStyle/>
        <a:p>
          <a:endParaRPr lang="en-US"/>
        </a:p>
      </dgm:t>
    </dgm:pt>
    <dgm:pt modelId="{3879EE9B-3144-AD47-817C-41BCC11B3733}">
      <dgm:prSet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dirty="0"/>
            <a:t>Reactive rather than proactive approach</a:t>
          </a:r>
        </a:p>
      </dgm:t>
    </dgm:pt>
    <dgm:pt modelId="{7C89F8D9-3906-B04B-A710-0A2887105539}" type="parTrans" cxnId="{423492BE-BF9F-7646-9E3C-D844B4DAF489}">
      <dgm:prSet/>
      <dgm:spPr/>
      <dgm:t>
        <a:bodyPr/>
        <a:lstStyle/>
        <a:p>
          <a:endParaRPr lang="en-US"/>
        </a:p>
      </dgm:t>
    </dgm:pt>
    <dgm:pt modelId="{22F5CF70-19EF-744B-A4A3-6E24D52115AF}" type="sibTrans" cxnId="{423492BE-BF9F-7646-9E3C-D844B4DAF489}">
      <dgm:prSet/>
      <dgm:spPr/>
      <dgm:t>
        <a:bodyPr/>
        <a:lstStyle/>
        <a:p>
          <a:endParaRPr lang="en-US"/>
        </a:p>
      </dgm:t>
    </dgm:pt>
    <dgm:pt modelId="{C9EEF4B9-3696-B046-91FC-381B2884CDFF}" type="pres">
      <dgm:prSet presAssocID="{63071035-6F37-0F49-AA63-5E5D5193EEF4}" presName="Name0" presStyleCnt="0">
        <dgm:presLayoutVars>
          <dgm:dir/>
          <dgm:animLvl val="lvl"/>
          <dgm:resizeHandles val="exact"/>
        </dgm:presLayoutVars>
      </dgm:prSet>
      <dgm:spPr/>
    </dgm:pt>
    <dgm:pt modelId="{66F165EC-2545-E54B-9417-7276CA05070E}" type="pres">
      <dgm:prSet presAssocID="{547501BD-ECA2-A041-A931-B84F9151FC21}" presName="composite" presStyleCnt="0"/>
      <dgm:spPr/>
    </dgm:pt>
    <dgm:pt modelId="{1A0F1671-AFF0-5A49-9D0A-5A68964582C2}" type="pres">
      <dgm:prSet presAssocID="{547501BD-ECA2-A041-A931-B84F9151FC2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A4B47F9-4FAE-934D-9D1D-19948389DB05}" type="pres">
      <dgm:prSet presAssocID="{547501BD-ECA2-A041-A931-B84F9151FC21}" presName="desTx" presStyleLbl="alignAccFollowNode1" presStyleIdx="0" presStyleCnt="3">
        <dgm:presLayoutVars>
          <dgm:bulletEnabled val="1"/>
        </dgm:presLayoutVars>
      </dgm:prSet>
      <dgm:spPr/>
    </dgm:pt>
    <dgm:pt modelId="{7458F641-DE3E-9E42-A0A8-BC0939A31A31}" type="pres">
      <dgm:prSet presAssocID="{9C1F8450-CF55-1B44-A193-FDE346DBEBE7}" presName="space" presStyleCnt="0"/>
      <dgm:spPr/>
    </dgm:pt>
    <dgm:pt modelId="{AB332B4F-3A00-EA4D-97AA-B225BC487039}" type="pres">
      <dgm:prSet presAssocID="{B2499203-9C66-FF4B-9312-3EA403C628A5}" presName="composite" presStyleCnt="0"/>
      <dgm:spPr/>
    </dgm:pt>
    <dgm:pt modelId="{E4100662-DA2A-644D-AA2E-C11285405F5C}" type="pres">
      <dgm:prSet presAssocID="{B2499203-9C66-FF4B-9312-3EA403C628A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B9DD647-7207-774F-BB60-6FC118C726CF}" type="pres">
      <dgm:prSet presAssocID="{B2499203-9C66-FF4B-9312-3EA403C628A5}" presName="desTx" presStyleLbl="alignAccFollowNode1" presStyleIdx="1" presStyleCnt="3">
        <dgm:presLayoutVars>
          <dgm:bulletEnabled val="1"/>
        </dgm:presLayoutVars>
      </dgm:prSet>
      <dgm:spPr/>
    </dgm:pt>
    <dgm:pt modelId="{CCD6745E-D7DE-D441-93CC-38CA3A492290}" type="pres">
      <dgm:prSet presAssocID="{0D86BB78-8485-D740-A15A-71080CFFD566}" presName="space" presStyleCnt="0"/>
      <dgm:spPr/>
    </dgm:pt>
    <dgm:pt modelId="{93819478-2EBF-CC42-AB60-6DEEA5122E5C}" type="pres">
      <dgm:prSet presAssocID="{D3B7F17C-131A-E54A-93DF-54285820917C}" presName="composite" presStyleCnt="0"/>
      <dgm:spPr/>
    </dgm:pt>
    <dgm:pt modelId="{5C69A206-F7DD-2C44-AB01-CDD47B1E31B3}" type="pres">
      <dgm:prSet presAssocID="{D3B7F17C-131A-E54A-93DF-54285820917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76DEC9D-92EE-F24B-AB4C-79F1CEEF9C54}" type="pres">
      <dgm:prSet presAssocID="{D3B7F17C-131A-E54A-93DF-54285820917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49A9805-3B08-B94D-95F6-C44501AAA6F0}" srcId="{547501BD-ECA2-A041-A931-B84F9151FC21}" destId="{64593076-6A37-B749-9B51-DA4BCF2AC7EA}" srcOrd="2" destOrd="0" parTransId="{A3C53E65-4D1A-9E4C-9427-55DC0459620E}" sibTransId="{9C19D351-BF52-3E45-B8FC-6339A7AB00C9}"/>
    <dgm:cxn modelId="{E929520C-3FFA-0743-9329-0B6F098862AD}" type="presOf" srcId="{84AB9F80-4F40-D248-89C4-48EFE55BCDD1}" destId="{0A4B47F9-4FAE-934D-9D1D-19948389DB05}" srcOrd="0" destOrd="1" presId="urn:microsoft.com/office/officeart/2005/8/layout/hList1"/>
    <dgm:cxn modelId="{E542CF0E-1C16-E343-B736-D841C32237F7}" type="presOf" srcId="{16790AD1-DB11-284F-BEAF-C78FA613E726}" destId="{9B9DD647-7207-774F-BB60-6FC118C726CF}" srcOrd="0" destOrd="2" presId="urn:microsoft.com/office/officeart/2005/8/layout/hList1"/>
    <dgm:cxn modelId="{0F29B638-C301-4544-8348-28D02DCD7A6A}" srcId="{547501BD-ECA2-A041-A931-B84F9151FC21}" destId="{B7F55455-9D49-7945-B062-E45B35976050}" srcOrd="0" destOrd="0" parTransId="{951C42C6-80BD-A94F-A7D9-BB75472A227C}" sibTransId="{844E294B-1B1C-4740-AD51-89EB2D2EB6F9}"/>
    <dgm:cxn modelId="{73493B39-08F3-E948-953C-01C7F73B9D1C}" type="presOf" srcId="{63071035-6F37-0F49-AA63-5E5D5193EEF4}" destId="{C9EEF4B9-3696-B046-91FC-381B2884CDFF}" srcOrd="0" destOrd="0" presId="urn:microsoft.com/office/officeart/2005/8/layout/hList1"/>
    <dgm:cxn modelId="{551E3D40-19EB-544C-8313-1210C2A33FDE}" srcId="{B2499203-9C66-FF4B-9312-3EA403C628A5}" destId="{2B5EB0EA-EB5F-5F40-952C-D8FFB0FBA37D}" srcOrd="1" destOrd="0" parTransId="{A4239689-7284-5C40-8874-1915308E7140}" sibTransId="{8E0AD51C-9ADA-7441-9C6C-AF7C7CC759F9}"/>
    <dgm:cxn modelId="{AD95EC43-9689-6449-ABBD-59809CF183EC}" type="presOf" srcId="{A0B11D33-30DB-5742-9664-FAFB5B4D4F8D}" destId="{E76DEC9D-92EE-F24B-AB4C-79F1CEEF9C54}" srcOrd="0" destOrd="1" presId="urn:microsoft.com/office/officeart/2005/8/layout/hList1"/>
    <dgm:cxn modelId="{DD63284A-ED88-BA40-918A-CB6D11B37D04}" srcId="{63071035-6F37-0F49-AA63-5E5D5193EEF4}" destId="{547501BD-ECA2-A041-A931-B84F9151FC21}" srcOrd="0" destOrd="0" parTransId="{C594240D-AF3E-484A-BE51-ED51B67E9DA6}" sibTransId="{9C1F8450-CF55-1B44-A193-FDE346DBEBE7}"/>
    <dgm:cxn modelId="{6F2DC251-EB29-7D40-BCA8-AB19EF1797FD}" type="presOf" srcId="{3879EE9B-3144-AD47-817C-41BCC11B3733}" destId="{E76DEC9D-92EE-F24B-AB4C-79F1CEEF9C54}" srcOrd="0" destOrd="2" presId="urn:microsoft.com/office/officeart/2005/8/layout/hList1"/>
    <dgm:cxn modelId="{7DC2E756-1397-A447-92D8-AE872A015988}" type="presOf" srcId="{786CCE0E-8A19-0E41-8D44-EA3D4B432B87}" destId="{E76DEC9D-92EE-F24B-AB4C-79F1CEEF9C54}" srcOrd="0" destOrd="0" presId="urn:microsoft.com/office/officeart/2005/8/layout/hList1"/>
    <dgm:cxn modelId="{4017C45B-1E1E-A845-8171-E945306AC98B}" type="presOf" srcId="{B7F55455-9D49-7945-B062-E45B35976050}" destId="{0A4B47F9-4FAE-934D-9D1D-19948389DB05}" srcOrd="0" destOrd="0" presId="urn:microsoft.com/office/officeart/2005/8/layout/hList1"/>
    <dgm:cxn modelId="{E77C9C71-1F5D-5249-8059-CB4F077A4E48}" type="presOf" srcId="{2B5EB0EA-EB5F-5F40-952C-D8FFB0FBA37D}" destId="{9B9DD647-7207-774F-BB60-6FC118C726CF}" srcOrd="0" destOrd="1" presId="urn:microsoft.com/office/officeart/2005/8/layout/hList1"/>
    <dgm:cxn modelId="{D6A9CD7B-80E1-B242-A7D4-8031DD22542D}" type="presOf" srcId="{5E4AC18C-A63D-684A-97BF-FC40A9C44CD1}" destId="{9B9DD647-7207-774F-BB60-6FC118C726CF}" srcOrd="0" destOrd="0" presId="urn:microsoft.com/office/officeart/2005/8/layout/hList1"/>
    <dgm:cxn modelId="{B42A1388-8951-0141-9C22-E19A716BE245}" srcId="{547501BD-ECA2-A041-A931-B84F9151FC21}" destId="{84AB9F80-4F40-D248-89C4-48EFE55BCDD1}" srcOrd="1" destOrd="0" parTransId="{00E3EFAD-7221-2440-8138-C8022AC78432}" sibTransId="{71AE25C4-64C8-994B-AEB6-14B28602B62B}"/>
    <dgm:cxn modelId="{D4F46589-8E63-6F42-8C5D-904F5B3962B7}" srcId="{D3B7F17C-131A-E54A-93DF-54285820917C}" destId="{A0B11D33-30DB-5742-9664-FAFB5B4D4F8D}" srcOrd="1" destOrd="0" parTransId="{B973DA7C-7812-3F4F-B856-DE28705C9978}" sibTransId="{945AC06B-4E2C-D04A-A5D4-3764891FDD6D}"/>
    <dgm:cxn modelId="{BADB1A91-64E9-484B-865C-2BF6EE852BD2}" srcId="{63071035-6F37-0F49-AA63-5E5D5193EEF4}" destId="{B2499203-9C66-FF4B-9312-3EA403C628A5}" srcOrd="1" destOrd="0" parTransId="{F9B793F3-6B6B-3D45-BB29-36E374AC07DC}" sibTransId="{0D86BB78-8485-D740-A15A-71080CFFD566}"/>
    <dgm:cxn modelId="{56BDAE91-D434-EE4E-A998-F36D39BFD044}" type="presOf" srcId="{547501BD-ECA2-A041-A931-B84F9151FC21}" destId="{1A0F1671-AFF0-5A49-9D0A-5A68964582C2}" srcOrd="0" destOrd="0" presId="urn:microsoft.com/office/officeart/2005/8/layout/hList1"/>
    <dgm:cxn modelId="{AB8F34AE-634B-8F4E-AA34-B8181767CCCB}" srcId="{B2499203-9C66-FF4B-9312-3EA403C628A5}" destId="{5E4AC18C-A63D-684A-97BF-FC40A9C44CD1}" srcOrd="0" destOrd="0" parTransId="{C675A687-ADAE-D24E-9003-3A3E29B200D5}" sibTransId="{2DFAEC57-1278-D145-B309-5F407F646177}"/>
    <dgm:cxn modelId="{423492BE-BF9F-7646-9E3C-D844B4DAF489}" srcId="{D3B7F17C-131A-E54A-93DF-54285820917C}" destId="{3879EE9B-3144-AD47-817C-41BCC11B3733}" srcOrd="2" destOrd="0" parTransId="{7C89F8D9-3906-B04B-A710-0A2887105539}" sibTransId="{22F5CF70-19EF-744B-A4A3-6E24D52115AF}"/>
    <dgm:cxn modelId="{8C53F4C4-420B-5046-B799-F0CAC11BEDF0}" type="presOf" srcId="{64593076-6A37-B749-9B51-DA4BCF2AC7EA}" destId="{0A4B47F9-4FAE-934D-9D1D-19948389DB05}" srcOrd="0" destOrd="2" presId="urn:microsoft.com/office/officeart/2005/8/layout/hList1"/>
    <dgm:cxn modelId="{179268C5-25EB-D14E-82B2-006C1B85A00A}" srcId="{63071035-6F37-0F49-AA63-5E5D5193EEF4}" destId="{D3B7F17C-131A-E54A-93DF-54285820917C}" srcOrd="2" destOrd="0" parTransId="{F6A0A779-DCAD-A540-B4FA-B1935C439B02}" sibTransId="{8FEDCEC9-4F7F-314D-AF0F-DBD381927C6B}"/>
    <dgm:cxn modelId="{79271CDB-2A6B-8547-8A91-1A3AEDF54F7F}" type="presOf" srcId="{D3B7F17C-131A-E54A-93DF-54285820917C}" destId="{5C69A206-F7DD-2C44-AB01-CDD47B1E31B3}" srcOrd="0" destOrd="0" presId="urn:microsoft.com/office/officeart/2005/8/layout/hList1"/>
    <dgm:cxn modelId="{A54C1AE9-8F22-2849-8873-7021043483AF}" srcId="{B2499203-9C66-FF4B-9312-3EA403C628A5}" destId="{16790AD1-DB11-284F-BEAF-C78FA613E726}" srcOrd="2" destOrd="0" parTransId="{4F2C696F-755D-A645-AF8D-F198C7466152}" sibTransId="{24C4C4D5-BD5B-1B43-AFD6-224BAA89BBC1}"/>
    <dgm:cxn modelId="{484C50F1-68E6-6144-BBC5-ECEA0DA12A4F}" type="presOf" srcId="{B2499203-9C66-FF4B-9312-3EA403C628A5}" destId="{E4100662-DA2A-644D-AA2E-C11285405F5C}" srcOrd="0" destOrd="0" presId="urn:microsoft.com/office/officeart/2005/8/layout/hList1"/>
    <dgm:cxn modelId="{817E5EF6-7CB1-204B-AF66-FC3233F5DE33}" srcId="{D3B7F17C-131A-E54A-93DF-54285820917C}" destId="{786CCE0E-8A19-0E41-8D44-EA3D4B432B87}" srcOrd="0" destOrd="0" parTransId="{9970B077-C5E0-D74D-AE38-F38F9BDC878A}" sibTransId="{480B8617-94CD-FA4E-85C3-D4242B8E027E}"/>
    <dgm:cxn modelId="{1AC53050-AC5B-6641-99D3-D8E847B72926}" type="presParOf" srcId="{C9EEF4B9-3696-B046-91FC-381B2884CDFF}" destId="{66F165EC-2545-E54B-9417-7276CA05070E}" srcOrd="0" destOrd="0" presId="urn:microsoft.com/office/officeart/2005/8/layout/hList1"/>
    <dgm:cxn modelId="{DD9DFC8A-5AE6-F247-9546-30293F0B3510}" type="presParOf" srcId="{66F165EC-2545-E54B-9417-7276CA05070E}" destId="{1A0F1671-AFF0-5A49-9D0A-5A68964582C2}" srcOrd="0" destOrd="0" presId="urn:microsoft.com/office/officeart/2005/8/layout/hList1"/>
    <dgm:cxn modelId="{A7109119-3C89-C64B-A933-A70CC930878C}" type="presParOf" srcId="{66F165EC-2545-E54B-9417-7276CA05070E}" destId="{0A4B47F9-4FAE-934D-9D1D-19948389DB05}" srcOrd="1" destOrd="0" presId="urn:microsoft.com/office/officeart/2005/8/layout/hList1"/>
    <dgm:cxn modelId="{6E9380D5-3C12-7646-B85A-B2DD406EDE1A}" type="presParOf" srcId="{C9EEF4B9-3696-B046-91FC-381B2884CDFF}" destId="{7458F641-DE3E-9E42-A0A8-BC0939A31A31}" srcOrd="1" destOrd="0" presId="urn:microsoft.com/office/officeart/2005/8/layout/hList1"/>
    <dgm:cxn modelId="{0ECFB191-F6FA-8948-8D8F-69DB226D8AF8}" type="presParOf" srcId="{C9EEF4B9-3696-B046-91FC-381B2884CDFF}" destId="{AB332B4F-3A00-EA4D-97AA-B225BC487039}" srcOrd="2" destOrd="0" presId="urn:microsoft.com/office/officeart/2005/8/layout/hList1"/>
    <dgm:cxn modelId="{5413B544-E826-474A-BFA1-CCAE31790A6E}" type="presParOf" srcId="{AB332B4F-3A00-EA4D-97AA-B225BC487039}" destId="{E4100662-DA2A-644D-AA2E-C11285405F5C}" srcOrd="0" destOrd="0" presId="urn:microsoft.com/office/officeart/2005/8/layout/hList1"/>
    <dgm:cxn modelId="{CD03C626-4E1E-6A4F-9BF7-A2908E5F94E6}" type="presParOf" srcId="{AB332B4F-3A00-EA4D-97AA-B225BC487039}" destId="{9B9DD647-7207-774F-BB60-6FC118C726CF}" srcOrd="1" destOrd="0" presId="urn:microsoft.com/office/officeart/2005/8/layout/hList1"/>
    <dgm:cxn modelId="{1C445B7A-9768-E240-9EC9-BA664A4E3F50}" type="presParOf" srcId="{C9EEF4B9-3696-B046-91FC-381B2884CDFF}" destId="{CCD6745E-D7DE-D441-93CC-38CA3A492290}" srcOrd="3" destOrd="0" presId="urn:microsoft.com/office/officeart/2005/8/layout/hList1"/>
    <dgm:cxn modelId="{83B6F910-19C3-8848-90BB-EB6ACCAB5180}" type="presParOf" srcId="{C9EEF4B9-3696-B046-91FC-381B2884CDFF}" destId="{93819478-2EBF-CC42-AB60-6DEEA5122E5C}" srcOrd="4" destOrd="0" presId="urn:microsoft.com/office/officeart/2005/8/layout/hList1"/>
    <dgm:cxn modelId="{5C63F3F7-23ED-8B48-80BF-18839850FA4E}" type="presParOf" srcId="{93819478-2EBF-CC42-AB60-6DEEA5122E5C}" destId="{5C69A206-F7DD-2C44-AB01-CDD47B1E31B3}" srcOrd="0" destOrd="0" presId="urn:microsoft.com/office/officeart/2005/8/layout/hList1"/>
    <dgm:cxn modelId="{C6B372F2-6A79-3D44-B008-49944C90C3D9}" type="presParOf" srcId="{93819478-2EBF-CC42-AB60-6DEEA5122E5C}" destId="{E76DEC9D-92EE-F24B-AB4C-79F1CEEF9C5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F4A46-A2FC-3F48-974E-2AC65258FF9C}">
      <dsp:nvSpPr>
        <dsp:cNvPr id="0" name=""/>
        <dsp:cNvSpPr/>
      </dsp:nvSpPr>
      <dsp:spPr>
        <a:xfrm>
          <a:off x="1918945" y="2132781"/>
          <a:ext cx="531659" cy="1523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829" y="0"/>
              </a:lnTo>
              <a:lnTo>
                <a:pt x="265829" y="1523778"/>
              </a:lnTo>
              <a:lnTo>
                <a:pt x="531659" y="1523778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4428" y="2854324"/>
        <a:ext cx="80693" cy="80693"/>
      </dsp:txXfrm>
    </dsp:sp>
    <dsp:sp modelId="{8DD831C5-D456-4B41-BE70-3AAC2B042B9A}">
      <dsp:nvSpPr>
        <dsp:cNvPr id="0" name=""/>
        <dsp:cNvSpPr/>
      </dsp:nvSpPr>
      <dsp:spPr>
        <a:xfrm>
          <a:off x="1918945" y="2132781"/>
          <a:ext cx="531659" cy="510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829" y="0"/>
              </a:lnTo>
              <a:lnTo>
                <a:pt x="265829" y="510707"/>
              </a:lnTo>
              <a:lnTo>
                <a:pt x="531659" y="51070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6344" y="2369705"/>
        <a:ext cx="36860" cy="36860"/>
      </dsp:txXfrm>
    </dsp:sp>
    <dsp:sp modelId="{FEB5993C-6E6D-4E42-816F-FCA2788E08BB}">
      <dsp:nvSpPr>
        <dsp:cNvPr id="0" name=""/>
        <dsp:cNvSpPr/>
      </dsp:nvSpPr>
      <dsp:spPr>
        <a:xfrm>
          <a:off x="1918945" y="1630417"/>
          <a:ext cx="531659" cy="502363"/>
        </a:xfrm>
        <a:custGeom>
          <a:avLst/>
          <a:gdLst/>
          <a:ahLst/>
          <a:cxnLst/>
          <a:rect l="0" t="0" r="0" b="0"/>
          <a:pathLst>
            <a:path>
              <a:moveTo>
                <a:pt x="0" y="502363"/>
              </a:moveTo>
              <a:lnTo>
                <a:pt x="265829" y="502363"/>
              </a:lnTo>
              <a:lnTo>
                <a:pt x="265829" y="0"/>
              </a:lnTo>
              <a:lnTo>
                <a:pt x="531659" y="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6488" y="1863313"/>
        <a:ext cx="36572" cy="36572"/>
      </dsp:txXfrm>
    </dsp:sp>
    <dsp:sp modelId="{319AEEFA-355B-9940-9546-6DCA7AF5E539}">
      <dsp:nvSpPr>
        <dsp:cNvPr id="0" name=""/>
        <dsp:cNvSpPr/>
      </dsp:nvSpPr>
      <dsp:spPr>
        <a:xfrm>
          <a:off x="1918945" y="617346"/>
          <a:ext cx="531659" cy="1515435"/>
        </a:xfrm>
        <a:custGeom>
          <a:avLst/>
          <a:gdLst/>
          <a:ahLst/>
          <a:cxnLst/>
          <a:rect l="0" t="0" r="0" b="0"/>
          <a:pathLst>
            <a:path>
              <a:moveTo>
                <a:pt x="0" y="1515435"/>
              </a:moveTo>
              <a:lnTo>
                <a:pt x="265829" y="1515435"/>
              </a:lnTo>
              <a:lnTo>
                <a:pt x="265829" y="0"/>
              </a:lnTo>
              <a:lnTo>
                <a:pt x="531659" y="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4625" y="1334914"/>
        <a:ext cx="80299" cy="80299"/>
      </dsp:txXfrm>
    </dsp:sp>
    <dsp:sp modelId="{4DD32BBD-E98E-544D-9D6A-61B8B2F5C6E3}">
      <dsp:nvSpPr>
        <dsp:cNvPr id="0" name=""/>
        <dsp:cNvSpPr/>
      </dsp:nvSpPr>
      <dsp:spPr>
        <a:xfrm rot="16200000">
          <a:off x="-619065" y="1727553"/>
          <a:ext cx="4265563" cy="8104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Barriers</a:t>
          </a:r>
        </a:p>
      </dsp:txBody>
      <dsp:txXfrm>
        <a:off x="-619065" y="1727553"/>
        <a:ext cx="4265563" cy="810457"/>
      </dsp:txXfrm>
    </dsp:sp>
    <dsp:sp modelId="{A061061C-D4D4-0A49-99DE-EDC52BD674D4}">
      <dsp:nvSpPr>
        <dsp:cNvPr id="0" name=""/>
        <dsp:cNvSpPr/>
      </dsp:nvSpPr>
      <dsp:spPr>
        <a:xfrm>
          <a:off x="2450604" y="212117"/>
          <a:ext cx="2658299" cy="8104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2000" kern="1200" dirty="0"/>
            <a:t>Digital literacy </a:t>
          </a:r>
          <a:r>
            <a:rPr lang="en-US" sz="2000" b="1" kern="1200" dirty="0"/>
            <a:t>assumed</a:t>
          </a:r>
          <a:r>
            <a:rPr lang="en-US" sz="2000" kern="1200" dirty="0"/>
            <a:t> from the start</a:t>
          </a:r>
        </a:p>
      </dsp:txBody>
      <dsp:txXfrm>
        <a:off x="2450604" y="212117"/>
        <a:ext cx="2658299" cy="810457"/>
      </dsp:txXfrm>
    </dsp:sp>
    <dsp:sp modelId="{00316C26-07D4-3E40-81FA-01B7367A3FB4}">
      <dsp:nvSpPr>
        <dsp:cNvPr id="0" name=""/>
        <dsp:cNvSpPr/>
      </dsp:nvSpPr>
      <dsp:spPr>
        <a:xfrm>
          <a:off x="2450604" y="1225189"/>
          <a:ext cx="2658299" cy="8104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2000" kern="1200" dirty="0"/>
            <a:t>Inadequate </a:t>
          </a:r>
          <a:r>
            <a:rPr lang="en-US" sz="2000" b="1" kern="1200" dirty="0"/>
            <a:t>onboarding</a:t>
          </a:r>
          <a:r>
            <a:rPr lang="en-US" sz="2000" kern="1200" dirty="0"/>
            <a:t> processes</a:t>
          </a:r>
        </a:p>
      </dsp:txBody>
      <dsp:txXfrm>
        <a:off x="2450604" y="1225189"/>
        <a:ext cx="2658299" cy="810457"/>
      </dsp:txXfrm>
    </dsp:sp>
    <dsp:sp modelId="{127BCFD0-696D-7342-9537-1AC26AFE4CE9}">
      <dsp:nvSpPr>
        <dsp:cNvPr id="0" name=""/>
        <dsp:cNvSpPr/>
      </dsp:nvSpPr>
      <dsp:spPr>
        <a:xfrm>
          <a:off x="2450604" y="2238260"/>
          <a:ext cx="2658299" cy="8104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2000" kern="1200" dirty="0"/>
            <a:t>Rapid technology evolution without </a:t>
          </a:r>
          <a:r>
            <a:rPr lang="en-US" sz="2000" b="1" kern="1200" dirty="0"/>
            <a:t>learning pathways</a:t>
          </a:r>
        </a:p>
      </dsp:txBody>
      <dsp:txXfrm>
        <a:off x="2450604" y="2238260"/>
        <a:ext cx="2658299" cy="810457"/>
      </dsp:txXfrm>
    </dsp:sp>
    <dsp:sp modelId="{BDAE8061-C7E2-F846-9C8E-7CD383A7F84F}">
      <dsp:nvSpPr>
        <dsp:cNvPr id="0" name=""/>
        <dsp:cNvSpPr/>
      </dsp:nvSpPr>
      <dsp:spPr>
        <a:xfrm>
          <a:off x="2450604" y="3251331"/>
          <a:ext cx="2658299" cy="8104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Ageism – self and industry</a:t>
          </a:r>
        </a:p>
      </dsp:txBody>
      <dsp:txXfrm>
        <a:off x="2450604" y="3251331"/>
        <a:ext cx="2658299" cy="810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F1671-AFF0-5A49-9D0A-5A68964582C2}">
      <dsp:nvSpPr>
        <dsp:cNvPr id="0" name=""/>
        <dsp:cNvSpPr/>
      </dsp:nvSpPr>
      <dsp:spPr>
        <a:xfrm>
          <a:off x="3286" y="141528"/>
          <a:ext cx="3203971" cy="633600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 Process</a:t>
          </a:r>
        </a:p>
      </dsp:txBody>
      <dsp:txXfrm>
        <a:off x="3286" y="141528"/>
        <a:ext cx="3203971" cy="633600"/>
      </dsp:txXfrm>
    </dsp:sp>
    <dsp:sp modelId="{0A4B47F9-4FAE-934D-9D1D-19948389DB05}">
      <dsp:nvSpPr>
        <dsp:cNvPr id="0" name=""/>
        <dsp:cNvSpPr/>
      </dsp:nvSpPr>
      <dsp:spPr>
        <a:xfrm>
          <a:off x="3286" y="775128"/>
          <a:ext cx="3203971" cy="343468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/>
            <a:t>Products designed FOR seniors, not WITH them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/>
            <a:t>Minimal meaningful co-design or participation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Senior voices systematically excluded</a:t>
          </a:r>
        </a:p>
      </dsp:txBody>
      <dsp:txXfrm>
        <a:off x="3286" y="775128"/>
        <a:ext cx="3203971" cy="3434681"/>
      </dsp:txXfrm>
    </dsp:sp>
    <dsp:sp modelId="{E4100662-DA2A-644D-AA2E-C11285405F5C}">
      <dsp:nvSpPr>
        <dsp:cNvPr id="0" name=""/>
        <dsp:cNvSpPr/>
      </dsp:nvSpPr>
      <dsp:spPr>
        <a:xfrm>
          <a:off x="3655814" y="141528"/>
          <a:ext cx="3203971" cy="63360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Primary User</a:t>
          </a:r>
          <a:endParaRPr lang="en-US" sz="2200" kern="1200" dirty="0"/>
        </a:p>
      </dsp:txBody>
      <dsp:txXfrm>
        <a:off x="3655814" y="141528"/>
        <a:ext cx="3203971" cy="633600"/>
      </dsp:txXfrm>
    </dsp:sp>
    <dsp:sp modelId="{9B9DD647-7207-774F-BB60-6FC118C726CF}">
      <dsp:nvSpPr>
        <dsp:cNvPr id="0" name=""/>
        <dsp:cNvSpPr/>
      </dsp:nvSpPr>
      <dsp:spPr>
        <a:xfrm>
          <a:off x="3655814" y="775128"/>
          <a:ext cx="3203971" cy="3434681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Caregivers positioned as main users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Seniors become passive subjects of monitoring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Contradicts values of independence and agency</a:t>
          </a:r>
        </a:p>
      </dsp:txBody>
      <dsp:txXfrm>
        <a:off x="3655814" y="775128"/>
        <a:ext cx="3203971" cy="3434681"/>
      </dsp:txXfrm>
    </dsp:sp>
    <dsp:sp modelId="{5C69A206-F7DD-2C44-AB01-CDD47B1E31B3}">
      <dsp:nvSpPr>
        <dsp:cNvPr id="0" name=""/>
        <dsp:cNvSpPr/>
      </dsp:nvSpPr>
      <dsp:spPr>
        <a:xfrm>
          <a:off x="7308342" y="141528"/>
          <a:ext cx="3203971" cy="633600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Product Focus</a:t>
          </a:r>
          <a:endParaRPr lang="en-US" sz="2200" kern="1200" dirty="0"/>
        </a:p>
      </dsp:txBody>
      <dsp:txXfrm>
        <a:off x="7308342" y="141528"/>
        <a:ext cx="3203971" cy="633600"/>
      </dsp:txXfrm>
    </dsp:sp>
    <dsp:sp modelId="{E76DEC9D-92EE-F24B-AB4C-79F1CEEF9C54}">
      <dsp:nvSpPr>
        <dsp:cNvPr id="0" name=""/>
        <dsp:cNvSpPr/>
      </dsp:nvSpPr>
      <dsp:spPr>
        <a:xfrm>
          <a:off x="7308342" y="775128"/>
          <a:ext cx="3203971" cy="3434681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Health-domain dominated (fall detection, medication reminders, health monitoring)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/>
            <a:t>Disease management rather than wellbeing support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Reactive rather than proactive approach</a:t>
          </a:r>
        </a:p>
      </dsp:txBody>
      <dsp:txXfrm>
        <a:off x="7308342" y="775128"/>
        <a:ext cx="3203971" cy="34346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F1671-AFF0-5A49-9D0A-5A68964582C2}">
      <dsp:nvSpPr>
        <dsp:cNvPr id="0" name=""/>
        <dsp:cNvSpPr/>
      </dsp:nvSpPr>
      <dsp:spPr>
        <a:xfrm>
          <a:off x="3286" y="141528"/>
          <a:ext cx="3203971" cy="633600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 Process</a:t>
          </a:r>
        </a:p>
      </dsp:txBody>
      <dsp:txXfrm>
        <a:off x="3286" y="141528"/>
        <a:ext cx="3203971" cy="633600"/>
      </dsp:txXfrm>
    </dsp:sp>
    <dsp:sp modelId="{0A4B47F9-4FAE-934D-9D1D-19948389DB05}">
      <dsp:nvSpPr>
        <dsp:cNvPr id="0" name=""/>
        <dsp:cNvSpPr/>
      </dsp:nvSpPr>
      <dsp:spPr>
        <a:xfrm>
          <a:off x="3286" y="775128"/>
          <a:ext cx="3203971" cy="343468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/>
            <a:t>Products designed FOR seniors, not WITH them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/>
            <a:t>Minimal meaningful co-design or participation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Senior voices systematically excluded</a:t>
          </a:r>
        </a:p>
      </dsp:txBody>
      <dsp:txXfrm>
        <a:off x="3286" y="775128"/>
        <a:ext cx="3203971" cy="3434681"/>
      </dsp:txXfrm>
    </dsp:sp>
    <dsp:sp modelId="{E4100662-DA2A-644D-AA2E-C11285405F5C}">
      <dsp:nvSpPr>
        <dsp:cNvPr id="0" name=""/>
        <dsp:cNvSpPr/>
      </dsp:nvSpPr>
      <dsp:spPr>
        <a:xfrm>
          <a:off x="3655814" y="141528"/>
          <a:ext cx="3203971" cy="63360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Primary User</a:t>
          </a:r>
          <a:endParaRPr lang="en-US" sz="2200" kern="1200" dirty="0"/>
        </a:p>
      </dsp:txBody>
      <dsp:txXfrm>
        <a:off x="3655814" y="141528"/>
        <a:ext cx="3203971" cy="633600"/>
      </dsp:txXfrm>
    </dsp:sp>
    <dsp:sp modelId="{9B9DD647-7207-774F-BB60-6FC118C726CF}">
      <dsp:nvSpPr>
        <dsp:cNvPr id="0" name=""/>
        <dsp:cNvSpPr/>
      </dsp:nvSpPr>
      <dsp:spPr>
        <a:xfrm>
          <a:off x="3655814" y="775128"/>
          <a:ext cx="3203971" cy="3434681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Caregivers positioned as main users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Seniors become passive subjects of monitoring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Contradicts values of independence and agency</a:t>
          </a:r>
        </a:p>
      </dsp:txBody>
      <dsp:txXfrm>
        <a:off x="3655814" y="775128"/>
        <a:ext cx="3203971" cy="3434681"/>
      </dsp:txXfrm>
    </dsp:sp>
    <dsp:sp modelId="{5C69A206-F7DD-2C44-AB01-CDD47B1E31B3}">
      <dsp:nvSpPr>
        <dsp:cNvPr id="0" name=""/>
        <dsp:cNvSpPr/>
      </dsp:nvSpPr>
      <dsp:spPr>
        <a:xfrm>
          <a:off x="7308342" y="141528"/>
          <a:ext cx="3203971" cy="633600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Product Focus</a:t>
          </a:r>
          <a:endParaRPr lang="en-US" sz="2200" kern="1200" dirty="0"/>
        </a:p>
      </dsp:txBody>
      <dsp:txXfrm>
        <a:off x="7308342" y="141528"/>
        <a:ext cx="3203971" cy="633600"/>
      </dsp:txXfrm>
    </dsp:sp>
    <dsp:sp modelId="{E76DEC9D-92EE-F24B-AB4C-79F1CEEF9C54}">
      <dsp:nvSpPr>
        <dsp:cNvPr id="0" name=""/>
        <dsp:cNvSpPr/>
      </dsp:nvSpPr>
      <dsp:spPr>
        <a:xfrm>
          <a:off x="7308342" y="775128"/>
          <a:ext cx="3203971" cy="3434681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Health-domain dominated (fall detection, medication reminders, health monitoring)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/>
            <a:t>Disease management rather than wellbeing support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itchFamily="2" charset="2"/>
            <a:buChar char=""/>
          </a:pPr>
          <a:r>
            <a:rPr lang="en-US" sz="2200" kern="1200" dirty="0"/>
            <a:t>Reactive rather than proactive approach</a:t>
          </a:r>
        </a:p>
      </dsp:txBody>
      <dsp:txXfrm>
        <a:off x="7308342" y="775128"/>
        <a:ext cx="3203971" cy="3434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9982-B6AC-0140-B3BE-1820FB7F1DC4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A5023-9388-5D4E-846C-A8F6BA41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0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F134-03E0-0589-39F8-942D6861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AA89D-0A2E-38A5-A6B5-2C5C68462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BF677-0CE1-CA9E-4FBE-33C62F714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demographic shift is already creating profound wellbeing challenges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0DEE2-7D89-24EE-5352-BF05CC0042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A5023-9388-5D4E-846C-A8F6BA412E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demographic shift is already creating profound wellbeing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A5023-9388-5D4E-846C-A8F6BA412E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Age-tech currently delivers isolated solutions instead of integrated solutions that impacts their overall wellbeing.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A5023-9388-5D4E-846C-A8F6BA412E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07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A5023-9388-5D4E-846C-A8F6BA412E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77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infrastructure – gives agency and autonomy – is focused on holistic well-being, drives meaningful engagement – and interfaces that are accessible.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A5023-9388-5D4E-846C-A8F6BA412E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6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4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4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43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1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89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7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2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7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5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4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ageing-and-healt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ho.int/news-room/fact-sheets/detail/ageing-and-health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5D6544CF-C576-983F-5B83-87254EA3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" y="14515"/>
            <a:ext cx="12192000" cy="6857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BD6FC-BF88-0950-5EDB-B3786C3A669E}"/>
              </a:ext>
            </a:extLst>
          </p:cNvPr>
          <p:cNvSpPr txBox="1"/>
          <p:nvPr/>
        </p:nvSpPr>
        <p:spPr>
          <a:xfrm>
            <a:off x="3346851" y="2848768"/>
            <a:ext cx="5498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Sneha Wadhwa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1603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lographic neon on a shiny background">
            <a:extLst>
              <a:ext uri="{FF2B5EF4-FFF2-40B4-BE49-F238E27FC236}">
                <a16:creationId xmlns:a16="http://schemas.microsoft.com/office/drawing/2014/main" id="{99034942-3188-512A-32C3-C3F1982B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-1" y="12"/>
            <a:ext cx="12192000" cy="685798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7AF9DFA-3911-6F09-24C0-191B9268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19" y="2331720"/>
            <a:ext cx="11318559" cy="109728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Design Foundations for Aging-Inclusive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3F2D9-D43D-3743-7B5F-D925386AFEDA}"/>
              </a:ext>
            </a:extLst>
          </p:cNvPr>
          <p:cNvSpPr txBox="1"/>
          <p:nvPr/>
        </p:nvSpPr>
        <p:spPr>
          <a:xfrm>
            <a:off x="3045618" y="3397568"/>
            <a:ext cx="6100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Five Evidence-Based Big Ideas with Key Approaches for Creating Technology for Older Adults</a:t>
            </a:r>
          </a:p>
        </p:txBody>
      </p:sp>
    </p:spTree>
    <p:extLst>
      <p:ext uri="{BB962C8B-B14F-4D97-AF65-F5344CB8AC3E}">
        <p14:creationId xmlns:p14="http://schemas.microsoft.com/office/powerpoint/2010/main" val="57804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4B8EF-7F0F-0F33-18F4-04891968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C0127B8A-4C97-A4E5-472D-78B1BD4A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>
            <a:fillRect/>
          </a:stretch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04599D-72E6-80E5-DD5E-EE274B23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03" t="2288" r="49439" b="45317"/>
          <a:stretch>
            <a:fillRect/>
          </a:stretch>
        </p:blipFill>
        <p:spPr>
          <a:xfrm>
            <a:off x="120174" y="1288061"/>
            <a:ext cx="3696337" cy="2557463"/>
          </a:xfrm>
          <a:prstGeom prst="roundRect">
            <a:avLst>
              <a:gd name="adj" fmla="val 6611"/>
            </a:avLst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742E9E-C35D-9AC8-75BB-3B110466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11240"/>
            <a:ext cx="3929699" cy="2281032"/>
          </a:xfrm>
          <a:prstGeom prst="roundRect">
            <a:avLst>
              <a:gd name="adj" fmla="val 4766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AA8E8-3D40-9BD0-B120-ECC4668DD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13" t="2289" r="4329" b="45316"/>
          <a:stretch>
            <a:fillRect/>
          </a:stretch>
        </p:blipFill>
        <p:spPr>
          <a:xfrm>
            <a:off x="4022410" y="1288061"/>
            <a:ext cx="3696337" cy="2557463"/>
          </a:xfrm>
          <a:prstGeom prst="roundRect">
            <a:avLst>
              <a:gd name="adj" fmla="val 6611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BDDD8-2850-93C8-74E2-9003524024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3" t="53513" r="54086" b="1849"/>
          <a:stretch>
            <a:fillRect/>
          </a:stretch>
        </p:blipFill>
        <p:spPr>
          <a:xfrm>
            <a:off x="7924647" y="1288061"/>
            <a:ext cx="3975730" cy="2557463"/>
          </a:xfrm>
          <a:prstGeom prst="roundRect">
            <a:avLst>
              <a:gd name="adj" fmla="val 6611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6EA6C-5943-2416-128C-BB62A3E6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228" t="55362" r="3213"/>
          <a:stretch>
            <a:fillRect/>
          </a:stretch>
        </p:blipFill>
        <p:spPr>
          <a:xfrm>
            <a:off x="1881664" y="4211240"/>
            <a:ext cx="3869694" cy="2281032"/>
          </a:xfrm>
          <a:prstGeom prst="roundRect">
            <a:avLst>
              <a:gd name="adj" fmla="val 6611"/>
            </a:avLst>
          </a:prstGeom>
        </p:spPr>
      </p:pic>
      <p:sp>
        <p:nvSpPr>
          <p:cNvPr id="9" name="Title 9">
            <a:extLst>
              <a:ext uri="{FF2B5EF4-FFF2-40B4-BE49-F238E27FC236}">
                <a16:creationId xmlns:a16="http://schemas.microsoft.com/office/drawing/2014/main" id="{F6A469AE-4045-FC16-266D-757B03D54628}"/>
              </a:ext>
            </a:extLst>
          </p:cNvPr>
          <p:cNvSpPr txBox="1">
            <a:spLocks/>
          </p:cNvSpPr>
          <p:nvPr/>
        </p:nvSpPr>
        <p:spPr>
          <a:xfrm>
            <a:off x="436720" y="7923"/>
            <a:ext cx="11318559" cy="1097280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MVP 1</a:t>
            </a:r>
            <a:r>
              <a:rPr lang="en-US" dirty="0"/>
              <a:t>: Design Foundations for Aging-Inclusive Technology</a:t>
            </a:r>
          </a:p>
        </p:txBody>
      </p:sp>
    </p:spTree>
    <p:extLst>
      <p:ext uri="{BB962C8B-B14F-4D97-AF65-F5344CB8AC3E}">
        <p14:creationId xmlns:p14="http://schemas.microsoft.com/office/powerpoint/2010/main" val="43041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BB122-A42C-D544-E80D-FE20D0D5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DE0A4AF0-3BA9-D64D-E25F-D3E9C763D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-1" y="12"/>
            <a:ext cx="12192000" cy="6857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C6AF6-4DC4-AD58-85F6-9FCDF632A429}"/>
              </a:ext>
            </a:extLst>
          </p:cNvPr>
          <p:cNvSpPr txBox="1"/>
          <p:nvPr/>
        </p:nvSpPr>
        <p:spPr>
          <a:xfrm>
            <a:off x="0" y="2397948"/>
            <a:ext cx="3078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MVP 2</a:t>
            </a:r>
            <a:r>
              <a:rPr lang="en-US" sz="3200" b="1" dirty="0"/>
              <a:t>: Reflective Tool to assess age-inclusive design quality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6764B-D192-B7E3-D6DA-8D9FDB7A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956" y="0"/>
            <a:ext cx="430891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CC3F3-F0F6-3949-B401-95CF7B91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875" y="0"/>
            <a:ext cx="4308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7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C4D5C-DCB6-76F0-4BEA-A234129D8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F7A3C66A-22A5-ABEA-D625-DD277F28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0" y="-7911"/>
            <a:ext cx="12192000" cy="68579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BD3C67-7C8D-8CF8-3F35-9F00E8B84CCF}"/>
              </a:ext>
            </a:extLst>
          </p:cNvPr>
          <p:cNvSpPr txBox="1"/>
          <p:nvPr/>
        </p:nvSpPr>
        <p:spPr>
          <a:xfrm>
            <a:off x="0" y="42407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Designing the Missing Layer (empathy) in Age Tech</a:t>
            </a:r>
          </a:p>
        </p:txBody>
      </p:sp>
      <p:sp>
        <p:nvSpPr>
          <p:cNvPr id="19" name="Google Shape;340;p59">
            <a:extLst>
              <a:ext uri="{FF2B5EF4-FFF2-40B4-BE49-F238E27FC236}">
                <a16:creationId xmlns:a16="http://schemas.microsoft.com/office/drawing/2014/main" id="{3D652FE8-5FED-43E2-A186-26C3C8CC56B1}"/>
              </a:ext>
            </a:extLst>
          </p:cNvPr>
          <p:cNvSpPr txBox="1">
            <a:spLocks/>
          </p:cNvSpPr>
          <p:nvPr/>
        </p:nvSpPr>
        <p:spPr>
          <a:xfrm>
            <a:off x="368990" y="1635000"/>
            <a:ext cx="11623141" cy="17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lvl="3" indent="-28575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15000"/>
              </a:lnSpc>
              <a:spcAft>
                <a:spcPts val="2133"/>
              </a:spcAft>
              <a:buSzPts val="1100"/>
            </a:pPr>
            <a:r>
              <a:rPr lang="en-US" sz="4400" b="1" dirty="0"/>
              <a:t>If</a:t>
            </a:r>
            <a:r>
              <a:rPr lang="en-US" sz="3200" dirty="0"/>
              <a:t> products are co-designed with older adults and are based on the Design Foundation Principles</a:t>
            </a:r>
            <a:br>
              <a:rPr lang="en-US" sz="3200" dirty="0"/>
            </a:br>
            <a:r>
              <a:rPr lang="en-US" sz="4400" b="1" dirty="0"/>
              <a:t>then</a:t>
            </a:r>
            <a:r>
              <a:rPr lang="en-US" sz="3200" dirty="0"/>
              <a:t> technology becomes learnable, usable, and supportive of aging,</a:t>
            </a:r>
            <a:br>
              <a:rPr lang="en-US" sz="3200" dirty="0"/>
            </a:br>
            <a:r>
              <a:rPr lang="en-US" sz="4400" b="1" dirty="0"/>
              <a:t>so</a:t>
            </a:r>
            <a:r>
              <a:rPr lang="en-US" sz="3200" dirty="0"/>
              <a:t> older adults move from simply having access to tech to actually benefiting from it.</a:t>
            </a:r>
            <a:endParaRPr lang="en-US" sz="3200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996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069FA-D4B6-884E-5613-9EB55F4A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F4641B19-5B75-FDFF-63AC-7E86EC3E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0" y="-7911"/>
            <a:ext cx="12192000" cy="68579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324BA0-43C2-E026-85C1-85C8CCF3C4FA}"/>
              </a:ext>
            </a:extLst>
          </p:cNvPr>
          <p:cNvSpPr txBox="1"/>
          <p:nvPr/>
        </p:nvSpPr>
        <p:spPr>
          <a:xfrm>
            <a:off x="1145381" y="3067140"/>
            <a:ext cx="9901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0820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lographic neon on a shiny background">
            <a:extLst>
              <a:ext uri="{FF2B5EF4-FFF2-40B4-BE49-F238E27FC236}">
                <a16:creationId xmlns:a16="http://schemas.microsoft.com/office/drawing/2014/main" id="{9BFD5844-FD12-3527-401C-110DEE4E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4812-9A1F-F503-E305-78634C88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3" y="164153"/>
            <a:ext cx="10890929" cy="1097280"/>
          </a:xfrm>
        </p:spPr>
        <p:txBody>
          <a:bodyPr anchor="ctr"/>
          <a:lstStyle/>
          <a:p>
            <a:pPr algn="ctr"/>
            <a:r>
              <a:rPr lang="en-US" dirty="0"/>
              <a:t>The Current State of Age Tech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796E97-D9D3-50EB-2965-6F4C70F02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251977"/>
              </p:ext>
            </p:extLst>
          </p:nvPr>
        </p:nvGraphicFramePr>
        <p:xfrm>
          <a:off x="838198" y="15113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966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AEF3E-8234-CC88-B44C-EE33E6BE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lographic neon on a shiny background">
            <a:extLst>
              <a:ext uri="{FF2B5EF4-FFF2-40B4-BE49-F238E27FC236}">
                <a16:creationId xmlns:a16="http://schemas.microsoft.com/office/drawing/2014/main" id="{00C563BB-DDA1-8CB3-2E72-70D0EBE7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3FCC1-8FDF-BE1B-FBC1-30710661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4" y="47308"/>
            <a:ext cx="10890929" cy="1097280"/>
          </a:xfrm>
        </p:spPr>
        <p:txBody>
          <a:bodyPr anchor="ctr"/>
          <a:lstStyle/>
          <a:p>
            <a:pPr algn="ctr"/>
            <a:r>
              <a:rPr lang="en-US" dirty="0"/>
              <a:t>The Current State of Age Tech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4A33A60-018A-621E-1029-975EDFED41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9293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6BB9CF8-9DAB-6630-54AC-0BBEB88B02AF}"/>
              </a:ext>
            </a:extLst>
          </p:cNvPr>
          <p:cNvSpPr>
            <a:spLocks/>
          </p:cNvSpPr>
          <p:nvPr/>
        </p:nvSpPr>
        <p:spPr>
          <a:xfrm>
            <a:off x="4057650" y="12"/>
            <a:ext cx="8234363" cy="6857988"/>
          </a:xfrm>
          <a:prstGeom prst="rect">
            <a:avLst/>
          </a:prstGeom>
          <a:solidFill>
            <a:schemeClr val="tx1">
              <a:lumMod val="75000"/>
              <a:lumOff val="2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C0163F-DA9A-637C-91D5-D6B17A1E9825}"/>
              </a:ext>
            </a:extLst>
          </p:cNvPr>
          <p:cNvSpPr>
            <a:spLocks/>
          </p:cNvSpPr>
          <p:nvPr/>
        </p:nvSpPr>
        <p:spPr>
          <a:xfrm>
            <a:off x="-3" y="1"/>
            <a:ext cx="4057653" cy="1953742"/>
          </a:xfrm>
          <a:prstGeom prst="rect">
            <a:avLst/>
          </a:prstGeom>
          <a:solidFill>
            <a:schemeClr val="tx1">
              <a:lumMod val="75000"/>
              <a:lumOff val="2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81E27-590C-5B7A-1528-B05FB443E3B6}"/>
              </a:ext>
            </a:extLst>
          </p:cNvPr>
          <p:cNvSpPr>
            <a:spLocks/>
          </p:cNvSpPr>
          <p:nvPr/>
        </p:nvSpPr>
        <p:spPr>
          <a:xfrm>
            <a:off x="-5" y="6043613"/>
            <a:ext cx="4057653" cy="805803"/>
          </a:xfrm>
          <a:prstGeom prst="rect">
            <a:avLst/>
          </a:prstGeom>
          <a:solidFill>
            <a:schemeClr val="tx1">
              <a:lumMod val="75000"/>
              <a:lumOff val="2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B69CE-790A-4ABC-2A9F-3CBE850A969D}"/>
              </a:ext>
            </a:extLst>
          </p:cNvPr>
          <p:cNvSpPr>
            <a:spLocks/>
          </p:cNvSpPr>
          <p:nvPr/>
        </p:nvSpPr>
        <p:spPr>
          <a:xfrm>
            <a:off x="1" y="1953743"/>
            <a:ext cx="838200" cy="4089870"/>
          </a:xfrm>
          <a:prstGeom prst="rect">
            <a:avLst/>
          </a:prstGeom>
          <a:solidFill>
            <a:schemeClr val="tx1">
              <a:lumMod val="75000"/>
              <a:lumOff val="2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E444F-2886-F460-461A-D205F096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B9958082-04EC-DF75-27F7-4B7092A6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A54759-7B20-802D-DD4D-72AD2D368588}"/>
              </a:ext>
            </a:extLst>
          </p:cNvPr>
          <p:cNvSpPr txBox="1"/>
          <p:nvPr/>
        </p:nvSpPr>
        <p:spPr>
          <a:xfrm>
            <a:off x="3676044" y="418293"/>
            <a:ext cx="48399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000" b="1" dirty="0"/>
              <a:t>WELL-BEING</a:t>
            </a:r>
            <a:endParaRPr lang="en-US" sz="32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C3CE3E-6756-5A3F-E5CF-E8F18F83476C}"/>
              </a:ext>
            </a:extLst>
          </p:cNvPr>
          <p:cNvSpPr/>
          <p:nvPr/>
        </p:nvSpPr>
        <p:spPr>
          <a:xfrm>
            <a:off x="754423" y="3346837"/>
            <a:ext cx="1252603" cy="1129603"/>
          </a:xfrm>
          <a:prstGeom prst="ellips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Physical Activity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9284FE-E189-0ECC-A633-A799A766CC9B}"/>
              </a:ext>
            </a:extLst>
          </p:cNvPr>
          <p:cNvSpPr/>
          <p:nvPr/>
        </p:nvSpPr>
        <p:spPr>
          <a:xfrm>
            <a:off x="1885682" y="4197699"/>
            <a:ext cx="1059494" cy="8254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Diet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1F3942-0FC0-8A52-C874-4E3A1AE1CF2A}"/>
              </a:ext>
            </a:extLst>
          </p:cNvPr>
          <p:cNvSpPr/>
          <p:nvPr/>
        </p:nvSpPr>
        <p:spPr>
          <a:xfrm>
            <a:off x="4310631" y="3278491"/>
            <a:ext cx="1628385" cy="128975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Self-awareness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5F3DBE-1E89-E94B-312F-290BFBA03D12}"/>
              </a:ext>
            </a:extLst>
          </p:cNvPr>
          <p:cNvSpPr/>
          <p:nvPr/>
        </p:nvSpPr>
        <p:spPr>
          <a:xfrm>
            <a:off x="6002690" y="3332007"/>
            <a:ext cx="1188930" cy="938285"/>
          </a:xfrm>
          <a:prstGeom prst="ellipse">
            <a:avLst/>
          </a:prstGeom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Outlook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FADD386-F052-1690-1D57-13392B3C5F3F}"/>
              </a:ext>
            </a:extLst>
          </p:cNvPr>
          <p:cNvSpPr/>
          <p:nvPr/>
        </p:nvSpPr>
        <p:spPr>
          <a:xfrm>
            <a:off x="5625866" y="4370501"/>
            <a:ext cx="1455106" cy="1048156"/>
          </a:xfrm>
          <a:prstGeom prst="ellipse">
            <a:avLst/>
          </a:prstGeom>
          <a:ln w="190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Lifelong Learning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793DBAF-453E-1D59-2D5B-6FE448AD7D36}"/>
              </a:ext>
            </a:extLst>
          </p:cNvPr>
          <p:cNvSpPr/>
          <p:nvPr/>
        </p:nvSpPr>
        <p:spPr>
          <a:xfrm>
            <a:off x="10302133" y="3325539"/>
            <a:ext cx="951977" cy="862723"/>
          </a:xfrm>
          <a:prstGeom prst="ellipse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Faith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299BCC-4DD3-AB8A-FC7B-F6B3EEC36120}"/>
              </a:ext>
            </a:extLst>
          </p:cNvPr>
          <p:cNvSpPr/>
          <p:nvPr/>
        </p:nvSpPr>
        <p:spPr>
          <a:xfrm>
            <a:off x="10369980" y="4284346"/>
            <a:ext cx="1252603" cy="1129603"/>
          </a:xfrm>
          <a:prstGeom prst="ellipse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Social Support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15A6B8-DDCD-20B9-E6DC-CCC2E0C1E0F6}"/>
              </a:ext>
            </a:extLst>
          </p:cNvPr>
          <p:cNvSpPr/>
          <p:nvPr/>
        </p:nvSpPr>
        <p:spPr>
          <a:xfrm>
            <a:off x="8914874" y="4654897"/>
            <a:ext cx="1455106" cy="1129603"/>
          </a:xfrm>
          <a:prstGeom prst="ellipse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Financial Security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13E1F0F-AC21-56F6-872B-9B08904F2308}"/>
              </a:ext>
            </a:extLst>
          </p:cNvPr>
          <p:cNvSpPr/>
          <p:nvPr/>
        </p:nvSpPr>
        <p:spPr>
          <a:xfrm>
            <a:off x="8387216" y="3251907"/>
            <a:ext cx="1764082" cy="1371033"/>
          </a:xfrm>
          <a:prstGeom prst="ellipse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Community Engagement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6240332-E81C-A556-0007-34F8340E8D44}"/>
              </a:ext>
            </a:extLst>
          </p:cNvPr>
          <p:cNvSpPr/>
          <p:nvPr/>
        </p:nvSpPr>
        <p:spPr>
          <a:xfrm>
            <a:off x="576197" y="2481455"/>
            <a:ext cx="2490323" cy="6106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well-being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74F9366-DFB7-6117-8080-3AA77B93ACB3}"/>
              </a:ext>
            </a:extLst>
          </p:cNvPr>
          <p:cNvSpPr/>
          <p:nvPr/>
        </p:nvSpPr>
        <p:spPr>
          <a:xfrm>
            <a:off x="4521626" y="2481455"/>
            <a:ext cx="2490323" cy="6106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Cognitive well-being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1FE8D2B-92EF-6EFD-3D45-329A9667AF5B}"/>
              </a:ext>
            </a:extLst>
          </p:cNvPr>
          <p:cNvSpPr/>
          <p:nvPr/>
        </p:nvSpPr>
        <p:spPr>
          <a:xfrm>
            <a:off x="8699586" y="2481455"/>
            <a:ext cx="2490323" cy="6106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Social well-being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3EC19E-3CAB-C6DD-D590-4B614357534B}"/>
              </a:ext>
            </a:extLst>
          </p:cNvPr>
          <p:cNvSpPr txBox="1"/>
          <p:nvPr/>
        </p:nvSpPr>
        <p:spPr>
          <a:xfrm>
            <a:off x="6985138" y="6488656"/>
            <a:ext cx="5919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Source: </a:t>
            </a:r>
            <a:r>
              <a:rPr lang="en-US" dirty="0"/>
              <a:t>Rowe, J. W., &amp; Kahn, R. L. Successful Aging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6812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E0D17-474B-D68A-7880-900B4FAAD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2DE5980B-3AD7-68F5-60F0-7732245E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" y="14515"/>
            <a:ext cx="12192000" cy="6857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7462F-EF4A-0862-F487-905C713E668F}"/>
              </a:ext>
            </a:extLst>
          </p:cNvPr>
          <p:cNvSpPr txBox="1"/>
          <p:nvPr/>
        </p:nvSpPr>
        <p:spPr>
          <a:xfrm>
            <a:off x="3603811" y="2905747"/>
            <a:ext cx="498437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3600" b="1" dirty="0"/>
              <a:t>O</a:t>
            </a:r>
            <a:r>
              <a:rPr lang="en-US" sz="2800" b="1" dirty="0"/>
              <a:t>ne in six people in the world will be aged 60 years or over.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2CBE4-DDDD-9B4D-9226-7A2B0AEEB522}"/>
              </a:ext>
            </a:extLst>
          </p:cNvPr>
          <p:cNvSpPr txBox="1"/>
          <p:nvPr/>
        </p:nvSpPr>
        <p:spPr>
          <a:xfrm>
            <a:off x="5424501" y="2542185"/>
            <a:ext cx="1342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2030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711B5-229B-3250-786F-0D17F426B0CE}"/>
              </a:ext>
            </a:extLst>
          </p:cNvPr>
          <p:cNvSpPr txBox="1"/>
          <p:nvPr/>
        </p:nvSpPr>
        <p:spPr>
          <a:xfrm>
            <a:off x="10533530" y="6303992"/>
            <a:ext cx="160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Source: </a:t>
            </a:r>
            <a:r>
              <a:rPr lang="en-US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1442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0045-B7F8-5A46-0CB6-20ACC1C3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1EFF6F68-9914-ED77-CD32-79ECFD8A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>
            <a:fillRect/>
          </a:stretch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E6F4F0-B9F8-9207-E7F4-F6C1C907F617}"/>
              </a:ext>
            </a:extLst>
          </p:cNvPr>
          <p:cNvSpPr txBox="1"/>
          <p:nvPr/>
        </p:nvSpPr>
        <p:spPr>
          <a:xfrm>
            <a:off x="2526954" y="3075057"/>
            <a:ext cx="7138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000" b="1" dirty="0"/>
              <a:t>Age Tech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0380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3B60528-798E-C55D-4C0B-A88A88FA8F52}"/>
              </a:ext>
            </a:extLst>
          </p:cNvPr>
          <p:cNvSpPr/>
          <p:nvPr/>
        </p:nvSpPr>
        <p:spPr>
          <a:xfrm>
            <a:off x="9190848" y="2514864"/>
            <a:ext cx="2990266" cy="28647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olographic neon on a shiny background">
            <a:extLst>
              <a:ext uri="{FF2B5EF4-FFF2-40B4-BE49-F238E27FC236}">
                <a16:creationId xmlns:a16="http://schemas.microsoft.com/office/drawing/2014/main" id="{806171BC-3CF1-F6F2-4772-DBC431C0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AFE218F-D74F-378F-23CB-CDC41A44C95A}"/>
              </a:ext>
            </a:extLst>
          </p:cNvPr>
          <p:cNvSpPr/>
          <p:nvPr/>
        </p:nvSpPr>
        <p:spPr>
          <a:xfrm>
            <a:off x="9201731" y="2463497"/>
            <a:ext cx="2968496" cy="2883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6C2CDF-B228-CE21-0979-737BCA25DC1F}"/>
              </a:ext>
            </a:extLst>
          </p:cNvPr>
          <p:cNvSpPr/>
          <p:nvPr/>
        </p:nvSpPr>
        <p:spPr>
          <a:xfrm>
            <a:off x="43542" y="2409371"/>
            <a:ext cx="2990266" cy="28647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231ABF-336A-2035-909B-02B809779895}"/>
              </a:ext>
            </a:extLst>
          </p:cNvPr>
          <p:cNvSpPr/>
          <p:nvPr/>
        </p:nvSpPr>
        <p:spPr>
          <a:xfrm>
            <a:off x="3012036" y="0"/>
            <a:ext cx="618969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9A8F6-B1B2-994F-77F0-08F0A81B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09" y="0"/>
            <a:ext cx="6124382" cy="2781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EC71C-946F-E947-04BE-E7C8EB3BED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28"/>
          <a:stretch>
            <a:fillRect/>
          </a:stretch>
        </p:blipFill>
        <p:spPr>
          <a:xfrm>
            <a:off x="3097674" y="4048573"/>
            <a:ext cx="6060516" cy="2719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950EB-C026-99E6-98A7-FAC2F4948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6" y="2514864"/>
            <a:ext cx="2904628" cy="1757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9D663-E616-0344-4728-95EC70EE3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733" y="2514864"/>
            <a:ext cx="2897499" cy="175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327D6-278C-350C-ADFB-66993E9817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4372"/>
          <a:stretch>
            <a:fillRect/>
          </a:stretch>
        </p:blipFill>
        <p:spPr>
          <a:xfrm>
            <a:off x="107408" y="4345299"/>
            <a:ext cx="2904628" cy="928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678359-FA5C-87B4-DC12-3566EED5D7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5288"/>
          <a:stretch>
            <a:fillRect/>
          </a:stretch>
        </p:blipFill>
        <p:spPr>
          <a:xfrm>
            <a:off x="9483151" y="4345300"/>
            <a:ext cx="2334661" cy="928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E6D88-C768-DF84-4356-0F2608ECF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579" y="2821053"/>
            <a:ext cx="6124382" cy="1231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130224-A7DA-FAEC-4938-2A4BE667E313}"/>
              </a:ext>
            </a:extLst>
          </p:cNvPr>
          <p:cNvSpPr txBox="1"/>
          <p:nvPr/>
        </p:nvSpPr>
        <p:spPr>
          <a:xfrm>
            <a:off x="9793266" y="6396335"/>
            <a:ext cx="2957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thegerontechnologist.com</a:t>
            </a:r>
            <a:r>
              <a:rPr lang="en-US" sz="1200" dirty="0"/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79F7B-10AA-BCDE-944F-77646C169F71}"/>
              </a:ext>
            </a:extLst>
          </p:cNvPr>
          <p:cNvSpPr txBox="1"/>
          <p:nvPr/>
        </p:nvSpPr>
        <p:spPr>
          <a:xfrm>
            <a:off x="-509722" y="218848"/>
            <a:ext cx="41824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2400" b="1" dirty="0"/>
              <a:t>Age Tech 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US" sz="2400" b="1" dirty="0"/>
              <a:t>2025 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US" sz="2400" b="1" dirty="0"/>
              <a:t>Market Map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752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D84C6-7132-39F1-2E18-6A4A38D0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9E0D573B-8411-5BE1-2839-2D371DA63A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>
            <a:fillRect/>
          </a:stretch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F90D7-DC94-0123-D05D-DB3BF5102BBD}"/>
              </a:ext>
            </a:extLst>
          </p:cNvPr>
          <p:cNvSpPr txBox="1"/>
          <p:nvPr/>
        </p:nvSpPr>
        <p:spPr>
          <a:xfrm>
            <a:off x="2526954" y="342643"/>
            <a:ext cx="7138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000" b="1" dirty="0"/>
              <a:t>Demographic Reality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06C1B-181C-E1DB-81A6-5F3489D95218}"/>
              </a:ext>
            </a:extLst>
          </p:cNvPr>
          <p:cNvSpPr txBox="1"/>
          <p:nvPr/>
        </p:nvSpPr>
        <p:spPr>
          <a:xfrm>
            <a:off x="405008" y="1743864"/>
            <a:ext cx="10992633" cy="3870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b="1" kern="0" dirty="0">
                <a:solidFill>
                  <a:schemeClr val="accent4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Loneliness</a:t>
            </a:r>
            <a:r>
              <a:rPr lang="en-US" sz="24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kern="0" dirty="0">
                <a:solidFill>
                  <a:schemeClr val="accent4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social isolation </a:t>
            </a:r>
            <a:r>
              <a:rPr lang="en-US" sz="24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are key risk factors for mental health conditions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b="1" kern="100" dirty="0">
                <a:solidFill>
                  <a:schemeClr val="accent4">
                    <a:lumMod val="50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 in 6 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seniors experience </a:t>
            </a:r>
            <a:r>
              <a:rPr lang="en-US" sz="2400" b="1" kern="100" dirty="0">
                <a:solidFill>
                  <a:schemeClr val="accent4">
                    <a:lumMod val="50000"/>
                  </a:schemeClr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abuse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/>
              <a:t>Approximately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14% of adults aged 70</a:t>
            </a:r>
            <a:r>
              <a:rPr lang="en-US" sz="2400" dirty="0"/>
              <a:t> and over live with a mental disorder.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/>
              <a:t>Mental disorders among older adults aged 70 years or older account for 6.8% of the total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years lived with disability </a:t>
            </a:r>
            <a:r>
              <a:rPr lang="en-US" sz="2400" dirty="0"/>
              <a:t>for this age group.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/>
              <a:t>Millions retiring in the next 5 years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lack adequate support or planning </a:t>
            </a:r>
            <a:br>
              <a:rPr lang="en-US" sz="2400" dirty="0"/>
            </a:b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1CAFA-D491-676B-072B-B9CAFFB48FC1}"/>
              </a:ext>
            </a:extLst>
          </p:cNvPr>
          <p:cNvSpPr txBox="1"/>
          <p:nvPr/>
        </p:nvSpPr>
        <p:spPr>
          <a:xfrm>
            <a:off x="10533530" y="6303992"/>
            <a:ext cx="160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Source: </a:t>
            </a:r>
            <a:r>
              <a:rPr lang="en-US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3059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E5159-D4EB-0717-C894-A3652DD6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96A1E759-60E2-8CEB-D9A3-509F2D3C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>
            <a:fillRect/>
          </a:stretch>
        </p:blipFill>
        <p:spPr>
          <a:xfrm>
            <a:off x="-1" y="12"/>
            <a:ext cx="12192000" cy="685798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9F083BA-1AD1-A2D6-2BBA-44D1AE32B4E4}"/>
              </a:ext>
            </a:extLst>
          </p:cNvPr>
          <p:cNvSpPr txBox="1">
            <a:spLocks/>
          </p:cNvSpPr>
          <p:nvPr/>
        </p:nvSpPr>
        <p:spPr>
          <a:xfrm>
            <a:off x="142876" y="216138"/>
            <a:ext cx="11872912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Disconnect - Market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D51F7A4-C602-96D3-756A-E5B2E5DB5FBF}"/>
              </a:ext>
            </a:extLst>
          </p:cNvPr>
          <p:cNvSpPr/>
          <p:nvPr/>
        </p:nvSpPr>
        <p:spPr>
          <a:xfrm>
            <a:off x="5003006" y="4557716"/>
            <a:ext cx="1957387" cy="1042987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E9F9BD-44E2-9206-B1D8-B1A569E86E8D}"/>
              </a:ext>
            </a:extLst>
          </p:cNvPr>
          <p:cNvCxnSpPr>
            <a:cxnSpLocks/>
          </p:cNvCxnSpPr>
          <p:nvPr/>
        </p:nvCxnSpPr>
        <p:spPr>
          <a:xfrm>
            <a:off x="2200275" y="3759994"/>
            <a:ext cx="7616032" cy="1584603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Storytelling with solid fill">
            <a:extLst>
              <a:ext uri="{FF2B5EF4-FFF2-40B4-BE49-F238E27FC236}">
                <a16:creationId xmlns:a16="http://schemas.microsoft.com/office/drawing/2014/main" id="{0A037720-C975-A903-FD07-35A3E7B94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8311" y="2170351"/>
            <a:ext cx="914400" cy="914400"/>
          </a:xfrm>
          <a:prstGeom prst="rect">
            <a:avLst/>
          </a:prstGeom>
        </p:spPr>
      </p:pic>
      <p:pic>
        <p:nvPicPr>
          <p:cNvPr id="39" name="Graphic 38" descr="Head with gears with solid fill">
            <a:extLst>
              <a:ext uri="{FF2B5EF4-FFF2-40B4-BE49-F238E27FC236}">
                <a16:creationId xmlns:a16="http://schemas.microsoft.com/office/drawing/2014/main" id="{7082FDA4-D883-F860-C060-206C58EDE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5693" y="2924096"/>
            <a:ext cx="914400" cy="914400"/>
          </a:xfrm>
          <a:prstGeom prst="rect">
            <a:avLst/>
          </a:prstGeom>
        </p:spPr>
      </p:pic>
      <p:pic>
        <p:nvPicPr>
          <p:cNvPr id="41" name="Graphic 40" descr="Group of men with solid fill">
            <a:extLst>
              <a:ext uri="{FF2B5EF4-FFF2-40B4-BE49-F238E27FC236}">
                <a16:creationId xmlns:a16="http://schemas.microsoft.com/office/drawing/2014/main" id="{F7B17C13-5D39-C4C8-8259-ABE63B152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0093" y="3059748"/>
            <a:ext cx="914400" cy="914400"/>
          </a:xfrm>
          <a:prstGeom prst="rect">
            <a:avLst/>
          </a:prstGeom>
        </p:spPr>
      </p:pic>
      <p:pic>
        <p:nvPicPr>
          <p:cNvPr id="43" name="Graphic 42" descr="Medical with solid fill">
            <a:extLst>
              <a:ext uri="{FF2B5EF4-FFF2-40B4-BE49-F238E27FC236}">
                <a16:creationId xmlns:a16="http://schemas.microsoft.com/office/drawing/2014/main" id="{E6240D75-D79D-74B4-9EE8-7E9EDDABD3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5464" y="3664810"/>
            <a:ext cx="914400" cy="914400"/>
          </a:xfrm>
          <a:prstGeom prst="rect">
            <a:avLst/>
          </a:prstGeom>
        </p:spPr>
      </p:pic>
      <p:pic>
        <p:nvPicPr>
          <p:cNvPr id="45" name="Graphic 44" descr="Medicine with solid fill">
            <a:extLst>
              <a:ext uri="{FF2B5EF4-FFF2-40B4-BE49-F238E27FC236}">
                <a16:creationId xmlns:a16="http://schemas.microsoft.com/office/drawing/2014/main" id="{CEF219F4-8057-BA05-06C2-F68FF66EC5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46269" y="4162267"/>
            <a:ext cx="914400" cy="914400"/>
          </a:xfrm>
          <a:prstGeom prst="rect">
            <a:avLst/>
          </a:prstGeom>
        </p:spPr>
      </p:pic>
      <p:pic>
        <p:nvPicPr>
          <p:cNvPr id="47" name="Graphic 46" descr="Heart with pulse outline">
            <a:extLst>
              <a:ext uri="{FF2B5EF4-FFF2-40B4-BE49-F238E27FC236}">
                <a16:creationId xmlns:a16="http://schemas.microsoft.com/office/drawing/2014/main" id="{A8659D01-157C-0D8C-F361-D674580F38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05896" y="4445090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8A7784A-0A64-DCFA-A6CD-1D560CCE49DA}"/>
              </a:ext>
            </a:extLst>
          </p:cNvPr>
          <p:cNvSpPr txBox="1"/>
          <p:nvPr/>
        </p:nvSpPr>
        <p:spPr>
          <a:xfrm>
            <a:off x="1970109" y="1690688"/>
            <a:ext cx="3144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What research says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82B6A8-57E9-7812-B5E2-12BD62ABE6D5}"/>
              </a:ext>
            </a:extLst>
          </p:cNvPr>
          <p:cNvSpPr txBox="1"/>
          <p:nvPr/>
        </p:nvSpPr>
        <p:spPr>
          <a:xfrm>
            <a:off x="7899419" y="5344597"/>
            <a:ext cx="3732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What Age Tech delivers</a:t>
            </a:r>
          </a:p>
        </p:txBody>
      </p:sp>
    </p:spTree>
    <p:extLst>
      <p:ext uri="{BB962C8B-B14F-4D97-AF65-F5344CB8AC3E}">
        <p14:creationId xmlns:p14="http://schemas.microsoft.com/office/powerpoint/2010/main" val="209938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43FA2-D1EB-8893-D400-ECC92DD6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3F8BA091-D9E9-A7A6-5A25-8BAFF5F7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>
            <a:fillRect/>
          </a:stretch>
        </p:blipFill>
        <p:spPr>
          <a:xfrm>
            <a:off x="-1" y="-14502"/>
            <a:ext cx="12192000" cy="6857988"/>
          </a:xfrm>
          <a:prstGeom prst="rect">
            <a:avLst/>
          </a:prstGeom>
        </p:spPr>
      </p:pic>
      <p:pic>
        <p:nvPicPr>
          <p:cNvPr id="3" name="Picture 2" descr="A group of people in circle icons&#10;&#10;AI-generated content may be incorrect.">
            <a:extLst>
              <a:ext uri="{FF2B5EF4-FFF2-40B4-BE49-F238E27FC236}">
                <a16:creationId xmlns:a16="http://schemas.microsoft.com/office/drawing/2014/main" id="{4B448583-2ED7-3C17-3A5F-32788A7DE2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7" t="6977" r="50000" b="50000"/>
          <a:stretch>
            <a:fillRect/>
          </a:stretch>
        </p:blipFill>
        <p:spPr>
          <a:xfrm>
            <a:off x="709919" y="2258973"/>
            <a:ext cx="1389888" cy="1339461"/>
          </a:xfrm>
          <a:prstGeom prst="ellipse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 descr="A group of people in circle icons&#10;&#10;AI-generated content may be incorrect.">
            <a:extLst>
              <a:ext uri="{FF2B5EF4-FFF2-40B4-BE49-F238E27FC236}">
                <a16:creationId xmlns:a16="http://schemas.microsoft.com/office/drawing/2014/main" id="{BAD1F104-D924-B51A-48C4-00E8D309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588" t="6977" r="5769" b="50000"/>
          <a:stretch>
            <a:fillRect/>
          </a:stretch>
        </p:blipFill>
        <p:spPr>
          <a:xfrm>
            <a:off x="3735282" y="2258973"/>
            <a:ext cx="1389888" cy="1339461"/>
          </a:xfrm>
          <a:prstGeom prst="ellipse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group of people in circle icons&#10;&#10;AI-generated content may be incorrect.">
            <a:extLst>
              <a:ext uri="{FF2B5EF4-FFF2-40B4-BE49-F238E27FC236}">
                <a16:creationId xmlns:a16="http://schemas.microsoft.com/office/drawing/2014/main" id="{8613E29A-696C-7A9E-B1CF-7C39C0FC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33" t="50856" r="5124" b="6121"/>
          <a:stretch>
            <a:fillRect/>
          </a:stretch>
        </p:blipFill>
        <p:spPr>
          <a:xfrm>
            <a:off x="6759383" y="2258973"/>
            <a:ext cx="1389888" cy="1339462"/>
          </a:xfrm>
          <a:prstGeom prst="ellipse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 descr="A group of people in circle icons&#10;&#10;AI-generated content may be incorrect.">
            <a:extLst>
              <a:ext uri="{FF2B5EF4-FFF2-40B4-BE49-F238E27FC236}">
                <a16:creationId xmlns:a16="http://schemas.microsoft.com/office/drawing/2014/main" id="{D09F070F-5291-FEDF-10A6-3E53DF5E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43" t="50766" r="49714" b="6211"/>
          <a:stretch>
            <a:fillRect/>
          </a:stretch>
        </p:blipFill>
        <p:spPr>
          <a:xfrm>
            <a:off x="9783484" y="2258973"/>
            <a:ext cx="1389888" cy="1339461"/>
          </a:xfrm>
          <a:prstGeom prst="ellipse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399300-3D97-DC61-06D4-F04888DD5F6E}"/>
              </a:ext>
            </a:extLst>
          </p:cNvPr>
          <p:cNvSpPr txBox="1"/>
          <p:nvPr/>
        </p:nvSpPr>
        <p:spPr>
          <a:xfrm>
            <a:off x="317995" y="3911201"/>
            <a:ext cx="23367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Global data on digital readiness (ITU) 2023, shows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persistent gaps in digital literacy </a:t>
            </a:r>
            <a:r>
              <a:rPr lang="en-US" dirty="0"/>
              <a:t>among older adults.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0DA12-8EF7-D9A8-F603-AE5FA9E11236}"/>
              </a:ext>
            </a:extLst>
          </p:cNvPr>
          <p:cNvSpPr txBox="1"/>
          <p:nvPr/>
        </p:nvSpPr>
        <p:spPr>
          <a:xfrm>
            <a:off x="3271428" y="4002375"/>
            <a:ext cx="2340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AARP </a:t>
            </a:r>
            <a:r>
              <a:rPr lang="en-US" i="1" dirty="0"/>
              <a:t>2024 Tech Trends</a:t>
            </a:r>
            <a:r>
              <a:rPr lang="en-US" dirty="0"/>
              <a:t>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59%</a:t>
            </a:r>
            <a:r>
              <a:rPr lang="en-US" dirty="0"/>
              <a:t> of adults say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technology is 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not designed with their age in mind</a:t>
            </a:r>
            <a:r>
              <a:rPr lang="en-US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D495E-ACDF-8602-FDD2-0A9BEEDF6572}"/>
              </a:ext>
            </a:extLst>
          </p:cNvPr>
          <p:cNvSpPr txBox="1"/>
          <p:nvPr/>
        </p:nvSpPr>
        <p:spPr>
          <a:xfrm>
            <a:off x="9504113" y="4002375"/>
            <a:ext cx="2340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AARP 2025 Tech Trends: </a:t>
            </a:r>
            <a:r>
              <a:rPr lang="en-US" b="1" dirty="0"/>
              <a:t>71%</a:t>
            </a:r>
            <a:r>
              <a:rPr lang="en-US" dirty="0"/>
              <a:t> of adults are interested in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tech support services </a:t>
            </a:r>
            <a:r>
              <a:rPr lang="en-US" dirty="0"/>
              <a:t>for older adults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D26C55-A5DC-7F00-5338-DA1AA64C8DAE}"/>
              </a:ext>
            </a:extLst>
          </p:cNvPr>
          <p:cNvSpPr txBox="1"/>
          <p:nvPr/>
        </p:nvSpPr>
        <p:spPr>
          <a:xfrm>
            <a:off x="6228965" y="4002375"/>
            <a:ext cx="23408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OECD, usability studies show that older users are often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under-represented in testing and design processes</a:t>
            </a:r>
            <a:r>
              <a:rPr lang="en-US" dirty="0"/>
              <a:t>, which leads to usability issues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DA988F-F63E-3FB7-8737-F1D67985ADBD}"/>
              </a:ext>
            </a:extLst>
          </p:cNvPr>
          <p:cNvGrpSpPr/>
          <p:nvPr/>
        </p:nvGrpSpPr>
        <p:grpSpPr>
          <a:xfrm>
            <a:off x="904828" y="1077228"/>
            <a:ext cx="4357820" cy="769441"/>
            <a:chOff x="1012733" y="644966"/>
            <a:chExt cx="5467618" cy="10036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0EBB7E-11A4-0073-E9D8-BDEC601D06C2}"/>
                </a:ext>
              </a:extLst>
            </p:cNvPr>
            <p:cNvSpPr txBox="1"/>
            <p:nvPr/>
          </p:nvSpPr>
          <p:spPr>
            <a:xfrm>
              <a:off x="1012733" y="644966"/>
              <a:ext cx="5467618" cy="1003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4400" b="1" dirty="0"/>
                <a:t>  </a:t>
              </a:r>
              <a:r>
                <a:rPr lang="en-US" sz="2800" b="1" dirty="0"/>
                <a:t>2025</a:t>
              </a:r>
              <a:endParaRPr lang="en-US" sz="3600" b="1" dirty="0"/>
            </a:p>
          </p:txBody>
        </p:sp>
        <p:pic>
          <p:nvPicPr>
            <p:cNvPr id="22" name="Graphic 21" descr="Daily calendar with solid fill">
              <a:extLst>
                <a:ext uri="{FF2B5EF4-FFF2-40B4-BE49-F238E27FC236}">
                  <a16:creationId xmlns:a16="http://schemas.microsoft.com/office/drawing/2014/main" id="{3DDB7A62-9A5C-9674-5DD8-0894FB585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61231" y="874917"/>
              <a:ext cx="700959" cy="70095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05B8C-A804-9771-7B3F-0182A63C2C1E}"/>
              </a:ext>
            </a:extLst>
          </p:cNvPr>
          <p:cNvGrpSpPr/>
          <p:nvPr/>
        </p:nvGrpSpPr>
        <p:grpSpPr>
          <a:xfrm>
            <a:off x="602489" y="1192473"/>
            <a:ext cx="1604747" cy="604679"/>
            <a:chOff x="6640286" y="821422"/>
            <a:chExt cx="1604747" cy="604679"/>
          </a:xfrm>
        </p:grpSpPr>
        <p:pic>
          <p:nvPicPr>
            <p:cNvPr id="24" name="Graphic 23" descr="Group with solid fill">
              <a:extLst>
                <a:ext uri="{FF2B5EF4-FFF2-40B4-BE49-F238E27FC236}">
                  <a16:creationId xmlns:a16="http://schemas.microsoft.com/office/drawing/2014/main" id="{9ABC2756-2E8D-B330-066E-99C82152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40286" y="821422"/>
              <a:ext cx="604679" cy="60467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445B40-87FB-29F8-B423-BD7D40925135}"/>
                </a:ext>
              </a:extLst>
            </p:cNvPr>
            <p:cNvSpPr txBox="1"/>
            <p:nvPr/>
          </p:nvSpPr>
          <p:spPr>
            <a:xfrm>
              <a:off x="7166677" y="841326"/>
              <a:ext cx="10783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3200" b="1" dirty="0"/>
                <a:t>50+</a:t>
              </a:r>
              <a:endParaRPr lang="en-US" sz="2400" b="1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1A0144F-E4B9-905A-53CB-8DC3B7E65887}"/>
              </a:ext>
            </a:extLst>
          </p:cNvPr>
          <p:cNvSpPr txBox="1">
            <a:spLocks/>
          </p:cNvSpPr>
          <p:nvPr/>
        </p:nvSpPr>
        <p:spPr>
          <a:xfrm>
            <a:off x="159543" y="75201"/>
            <a:ext cx="11872912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Disconnect - User</a:t>
            </a:r>
          </a:p>
        </p:txBody>
      </p:sp>
    </p:spTree>
    <p:extLst>
      <p:ext uri="{BB962C8B-B14F-4D97-AF65-F5344CB8AC3E}">
        <p14:creationId xmlns:p14="http://schemas.microsoft.com/office/powerpoint/2010/main" val="26430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lographic neon on a shiny background">
            <a:extLst>
              <a:ext uri="{FF2B5EF4-FFF2-40B4-BE49-F238E27FC236}">
                <a16:creationId xmlns:a16="http://schemas.microsoft.com/office/drawing/2014/main" id="{DBF71830-6C60-6061-AE58-2B027529F9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</a:blip>
          <a:srcRect t="15730"/>
          <a:stretch>
            <a:fillRect/>
          </a:stretch>
        </p:blipFill>
        <p:spPr>
          <a:xfrm>
            <a:off x="-1" y="11887"/>
            <a:ext cx="1219200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1DCA93-CB7D-4D26-8D26-D1292280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4" y="243443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Digital Divide: Created by Design, Not Capability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3A3930-7160-5C14-5A65-ABBA1472CC48}"/>
              </a:ext>
            </a:extLst>
          </p:cNvPr>
          <p:cNvSpPr/>
          <p:nvPr/>
        </p:nvSpPr>
        <p:spPr>
          <a:xfrm>
            <a:off x="257333" y="2438743"/>
            <a:ext cx="3248230" cy="25761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Critical finding</a:t>
            </a:r>
          </a:p>
          <a:p>
            <a:pPr algn="ctr"/>
            <a:r>
              <a:rPr lang="en-US" b="1" dirty="0"/>
              <a:t>Older adults </a:t>
            </a:r>
            <a:r>
              <a:rPr lang="en-US" b="1" dirty="0">
                <a:solidFill>
                  <a:schemeClr val="tx1"/>
                </a:solidFill>
              </a:rPr>
              <a:t>do not lack awareness or digital know how.</a:t>
            </a:r>
            <a:r>
              <a:rPr lang="en-US" b="1" dirty="0"/>
              <a:t> They </a:t>
            </a:r>
            <a:r>
              <a:rPr lang="en-US" b="1" dirty="0">
                <a:solidFill>
                  <a:srgbClr val="C00000"/>
                </a:solidFill>
              </a:rPr>
              <a:t>lack structured support </a:t>
            </a:r>
            <a:r>
              <a:rPr lang="en-US" b="1" dirty="0">
                <a:solidFill>
                  <a:schemeClr val="tx1"/>
                </a:solidFill>
              </a:rPr>
              <a:t>to learn how to use it.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83E655B-FD56-4711-F91D-4DF343B4F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834928"/>
              </p:ext>
            </p:extLst>
          </p:nvPr>
        </p:nvGraphicFramePr>
        <p:xfrm>
          <a:off x="2790702" y="1531926"/>
          <a:ext cx="6217392" cy="4273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D18897-F468-EFC8-F1C6-BFE9100F1B11}"/>
              </a:ext>
            </a:extLst>
          </p:cNvPr>
          <p:cNvSpPr/>
          <p:nvPr/>
        </p:nvSpPr>
        <p:spPr>
          <a:xfrm>
            <a:off x="8293233" y="2436592"/>
            <a:ext cx="3248230" cy="2576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Result</a:t>
            </a:r>
          </a:p>
          <a:p>
            <a:pPr algn="ctr"/>
            <a:r>
              <a:rPr lang="en-US" b="1" dirty="0"/>
              <a:t>A population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systematically excluded </a:t>
            </a:r>
            <a:r>
              <a:rPr lang="en-US" b="1" dirty="0">
                <a:solidFill>
                  <a:schemeClr val="tx1"/>
                </a:solidFill>
              </a:rPr>
              <a:t>from tools </a:t>
            </a:r>
            <a:r>
              <a:rPr lang="en-US" b="1" dirty="0"/>
              <a:t>that could enhance their wellbeing—not because they cannot learn, but because the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learning infrastructure doesn't exist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6901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CB5B2-5885-68E9-B071-319AA723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lographic neon on a shiny background">
            <a:extLst>
              <a:ext uri="{FF2B5EF4-FFF2-40B4-BE49-F238E27FC236}">
                <a16:creationId xmlns:a16="http://schemas.microsoft.com/office/drawing/2014/main" id="{FCCD220C-DFB3-F7ED-5C2C-7104A997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-1" y="12"/>
            <a:ext cx="12192000" cy="685798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92B5FF-85EB-A84E-6B34-4B1B014B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19" y="2331720"/>
            <a:ext cx="11318559" cy="109728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So what designs do we need to close this gap?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56901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5422</TotalTime>
  <Words>637</Words>
  <Application>Microsoft Macintosh PowerPoint</Application>
  <PresentationFormat>Widescreen</PresentationFormat>
  <Paragraphs>93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Grandview Display</vt:lpstr>
      <vt:lpstr>Symbol</vt:lpstr>
      <vt:lpstr>Times New Roman</vt:lpstr>
      <vt:lpstr>DashVTI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Digital Divide: Created by Design, Not Capability</vt:lpstr>
      <vt:lpstr>So what designs do we need to close this gap?</vt:lpstr>
      <vt:lpstr>Design Foundations for Aging-Inclusive Technology</vt:lpstr>
      <vt:lpstr>PowerPoint Presentation</vt:lpstr>
      <vt:lpstr>PowerPoint Presentation</vt:lpstr>
      <vt:lpstr>PowerPoint Presentation</vt:lpstr>
      <vt:lpstr>PowerPoint Presentation</vt:lpstr>
      <vt:lpstr>The Current State of Age Tech</vt:lpstr>
      <vt:lpstr>The Current State of Age Tech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Wadhwa, Sneha</dc:creator>
  <cp:lastModifiedBy>Wadhwa, Sneha</cp:lastModifiedBy>
  <cp:revision>1</cp:revision>
  <dcterms:created xsi:type="dcterms:W3CDTF">2025-11-15T23:48:49Z</dcterms:created>
  <dcterms:modified xsi:type="dcterms:W3CDTF">2025-11-19T18:11:39Z</dcterms:modified>
</cp:coreProperties>
</file>